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68" r:id="rId7"/>
    <p:sldId id="269" r:id="rId8"/>
    <p:sldId id="27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  <a:srgbClr val="84EEFC"/>
    <a:srgbClr val="E2F5FE"/>
    <a:srgbClr val="A4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Позитивные социальные ценности </a:t>
          </a:r>
          <a:br>
            <a:rPr lang="ru-RU" sz="1600" b="1" dirty="0">
              <a:latin typeface="Arial" pitchFamily="34" charset="0"/>
              <a:cs typeface="Arial" pitchFamily="34" charset="0"/>
            </a:rPr>
          </a:br>
          <a:r>
            <a:rPr lang="ru-RU" sz="1600" b="1" dirty="0">
              <a:latin typeface="Arial" pitchFamily="34" charset="0"/>
              <a:cs typeface="Arial" pitchFamily="34" charset="0"/>
            </a:rPr>
            <a:t>выпускника начальной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Межличностное общение</a:t>
          </a:r>
        </a:p>
      </dgm:t>
    </dgm:pt>
    <dgm:pt modelId="{849C1103-05DE-4905-B209-687BD5149882}" type="parTrans" cxnId="{0AE277E4-EEB0-4460-B374-440012F6CF23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E76FF9C-8E3F-43C5-91A2-E50E95F639C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latin typeface="Arial" pitchFamily="34" charset="0"/>
              <a:cs typeface="Arial" pitchFamily="34" charset="0"/>
            </a:rPr>
            <a:t>Научные знания</a:t>
          </a:r>
        </a:p>
      </dgm:t>
    </dgm:pt>
    <dgm:pt modelId="{E0F4B23D-97BF-4C24-A8AD-361C3B714603}" type="par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F94E00B-F844-47C6-8708-2F9BEB5A5644}" type="sib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соблюдать правила повседневного поведения, правил поведения в школе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Конструктивное общение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взрослыми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сверстниками, взаимопомощь</a:t>
          </a:r>
        </a:p>
      </dgm:t>
    </dgm:pt>
    <dgm:pt modelId="{208B24DB-6EF5-4335-8B1E-3C3932A2A813}" type="parTrans" cxnId="{77854878-D821-4C6A-8391-214BF321E052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2FDB03E-6D53-4850-BD7E-53581809A205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познавательной деятельности</a:t>
          </a:r>
        </a:p>
      </dgm:t>
    </dgm:pt>
    <dgm:pt modelId="{8AEE1E8B-BB0F-4016-A610-05E3BB75228E}" type="parTrans" cxnId="{F1A9FAA6-6EDB-4C24-8B3A-31E6234521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51AA9F1-E150-4CE4-9BE8-D82A2ED4AB8D}" type="sibTrans" cxnId="{F1A9FAA6-6EDB-4C24-8B3A-31E6234521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16D47F17-EFB8-4DB4-BEED-691436966B24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самостоятельно познавать окружающий мир</a:t>
          </a:r>
        </a:p>
      </dgm:t>
    </dgm:pt>
    <dgm:pt modelId="{633951A0-A2AE-46D3-BB79-0398F2EA2BCB}" type="parTrans" cxnId="{82C0EEA7-935B-4A47-8B46-0F64098F74B6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96AD5C8-78DB-4D73-A922-3232A7F7009D}" type="sibTrans" cxnId="{82C0EEA7-935B-4A47-8B46-0F64098F74B6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6804A4-CA74-4146-930A-EA262306304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u="none" dirty="0">
              <a:latin typeface="Arial" pitchFamily="34" charset="0"/>
              <a:cs typeface="Arial" pitchFamily="34" charset="0"/>
            </a:rPr>
            <a:t> Безопасное поведение</a:t>
          </a:r>
        </a:p>
      </dgm:t>
    </dgm:pt>
    <dgm:pt modelId="{5FB9F0A4-E4E2-45CE-82B2-A78071739487}" type="par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1C86E3B-77D9-43B4-B4BB-89E7C0E3BA2E}" type="sib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FEDC18F-2D26-47F5-A9E5-536572D338F2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Безопасное поведение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окружающей образовательной, социальной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информационной средах</a:t>
          </a:r>
        </a:p>
      </dgm:t>
    </dgm:pt>
    <dgm:pt modelId="{BC7C946F-E664-43C2-AB23-C98C141877CC}" type="parTrans" cxnId="{62A03680-46A3-46C9-85CC-CA301341C7DC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EE3C30-70B0-41C6-B177-11B2BEC589C8}" type="sibTrans" cxnId="{62A03680-46A3-46C9-85CC-CA301341C7D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E2EF41D-B611-4151-955E-14346777F77D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Бережное отношение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здоровью, физическому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психическому состоянию (здоровое питание и др.)</a:t>
          </a:r>
        </a:p>
      </dgm:t>
    </dgm:pt>
    <dgm:pt modelId="{0BF11A44-354A-4D21-8489-20428E591042}" type="parTrans" cxnId="{8435E879-C38E-41F7-8D3F-9F8B5BF7B4D8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F70F5ED4-0D02-47E4-A990-DE97A2E59916}" type="sibTrans" cxnId="{8435E879-C38E-41F7-8D3F-9F8B5BF7B4D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54B2BF6-2AE8-4BC9-9961-3448359703B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latin typeface="Arial" pitchFamily="34" charset="0"/>
              <a:cs typeface="Arial" pitchFamily="34" charset="0"/>
            </a:rPr>
            <a:t>Труд</a:t>
          </a:r>
        </a:p>
      </dgm:t>
    </dgm:pt>
    <dgm:pt modelId="{D03DC951-9C83-4ADF-82E8-8DDC9BD27C50}" type="parTrans" cxnId="{8472D604-9D77-4FD2-8661-512E7F106434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CD3D721-CD54-40E3-8873-4F3C8ABD6866}" type="sibTrans" cxnId="{8472D604-9D77-4FD2-8661-512E7F10643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8D7AEA1-1D3C-45DE-AF71-FEAAB4D1638B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ru-RU" sz="1400" b="1" u="none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самообслужи-вания</a:t>
          </a:r>
          <a:endParaRPr lang="ru-RU" sz="1400" b="1" u="none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7B3EBA-0868-4FAF-AFBE-0CAF11D02C9D}" type="parTrans" cxnId="{30EB1044-EA33-4414-A3F5-706B6963FB3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0171201-2A00-43C2-B63F-74BCC9953AFD}" type="sibTrans" cxnId="{30EB1044-EA33-4414-A3F5-706B6963FB3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61FDBF5-C636-4DBC-92C0-1ECD68E2BF07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важности </a:t>
          </a:r>
          <a:r>
            <a:rPr lang="ru-RU" sz="1400" b="1" u="none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добросовест-ного</a:t>
          </a: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творческого труда</a:t>
          </a:r>
        </a:p>
      </dgm:t>
    </dgm:pt>
    <dgm:pt modelId="{E987ED82-0397-4A55-BFE7-59D2058A9367}" type="parTrans" cxnId="{EFDCCFF2-2635-4483-865F-E7F9F0F03B15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DB26AD7-A548-416B-95DA-81BCBA25582A}" type="sibTrans" cxnId="{EFDCCFF2-2635-4483-865F-E7F9F0F03B1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E179B2C-FE10-44B8-A430-61D5D745F8D6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Интерес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профессиям и др. </a:t>
          </a:r>
        </a:p>
      </dgm:t>
    </dgm:pt>
    <dgm:pt modelId="{848C7C1C-BAB8-426C-B827-4F2D03B78B55}" type="parTrans" cxnId="{9B17DD0E-0D3B-40BE-ABB0-3C2BB31F97F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44E2853-0AED-48AC-BD4C-0ABB878B1ACD}" type="sibTrans" cxnId="{9B17DD0E-0D3B-40BE-ABB0-3C2BB31F97F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757879" custScaleY="130210" custLinFactNeighborX="-3733" custLinFactNeighborY="-31744">
        <dgm:presLayoutVars>
          <dgm:chPref val="3"/>
        </dgm:presLayoutVars>
      </dgm:prSet>
      <dgm:spPr/>
    </dgm:pt>
    <dgm:pt modelId="{C26A92CC-EBE3-4AFB-B321-D6C9E3EC38C7}" type="pres">
      <dgm:prSet presAssocID="{B433C262-31DD-415D-924C-3E9855F1D22B}" presName="rootConnector1" presStyleLbl="node1" presStyleIdx="0" presStyleCnt="0"/>
      <dgm:spPr/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66506" custScaleY="148162">
        <dgm:presLayoutVars>
          <dgm:chPref val="3"/>
        </dgm:presLayoutVars>
      </dgm:prSet>
      <dgm:spPr/>
    </dgm:pt>
    <dgm:pt modelId="{AA5758FC-4710-407B-93DA-DF60A525DD23}" type="pres">
      <dgm:prSet presAssocID="{39531C76-7F2D-48BE-A791-672A3364880B}" presName="rootConnector" presStyleLbl="node2" presStyleIdx="0" presStyleCnt="4"/>
      <dgm:spPr/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29513" custScaleY="318658">
        <dgm:presLayoutVars>
          <dgm:chPref val="3"/>
        </dgm:presLayoutVars>
      </dgm:prSet>
      <dgm:spPr/>
    </dgm:pt>
    <dgm:pt modelId="{22102A80-D684-4CCA-9AF7-4371CD861DB4}" type="pres">
      <dgm:prSet presAssocID="{91CCC8AB-2668-425F-ACD6-9C30E5B24CFB}" presName="rootConnector" presStyleLbl="node3" presStyleIdx="0" presStyleCnt="9"/>
      <dgm:spPr/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29398" custScaleY="287598">
        <dgm:presLayoutVars>
          <dgm:chPref val="3"/>
        </dgm:presLayoutVars>
      </dgm:prSet>
      <dgm:spPr/>
    </dgm:pt>
    <dgm:pt modelId="{09E04FE3-7F64-44C5-B7EA-95F143AB1150}" type="pres">
      <dgm:prSet presAssocID="{C0E01C17-F682-4239-85E5-5C49DAAF37D9}" presName="rootConnector" presStyleLbl="node3" presStyleIdx="1" presStyleCnt="9"/>
      <dgm:spPr/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FAD01458-B9BB-4462-A583-10DA0D3B3325}" type="pres">
      <dgm:prSet presAssocID="{E0F4B23D-97BF-4C24-A8AD-361C3B714603}" presName="Name37" presStyleLbl="parChTrans1D2" presStyleIdx="1" presStyleCnt="4"/>
      <dgm:spPr/>
    </dgm:pt>
    <dgm:pt modelId="{61D0466D-68D9-4A44-AD3A-E31743A2C6A3}" type="pres">
      <dgm:prSet presAssocID="{0E76FF9C-8E3F-43C5-91A2-E50E95F639C2}" presName="hierRoot2" presStyleCnt="0">
        <dgm:presLayoutVars>
          <dgm:hierBranch val="init"/>
        </dgm:presLayoutVars>
      </dgm:prSet>
      <dgm:spPr/>
    </dgm:pt>
    <dgm:pt modelId="{E98F7283-FE11-472D-BF20-6FDE48E6FF4B}" type="pres">
      <dgm:prSet presAssocID="{0E76FF9C-8E3F-43C5-91A2-E50E95F639C2}" presName="rootComposite" presStyleCnt="0"/>
      <dgm:spPr/>
    </dgm:pt>
    <dgm:pt modelId="{36C909EF-3C0F-4516-BE66-FA65B1EAAB02}" type="pres">
      <dgm:prSet presAssocID="{0E76FF9C-8E3F-43C5-91A2-E50E95F639C2}" presName="rootText" presStyleLbl="node2" presStyleIdx="1" presStyleCnt="4" custScaleX="266506">
        <dgm:presLayoutVars>
          <dgm:chPref val="3"/>
        </dgm:presLayoutVars>
      </dgm:prSet>
      <dgm:spPr/>
    </dgm:pt>
    <dgm:pt modelId="{52F0D672-AC8F-42B9-9780-0920CA52F26D}" type="pres">
      <dgm:prSet presAssocID="{0E76FF9C-8E3F-43C5-91A2-E50E95F639C2}" presName="rootConnector" presStyleLbl="node2" presStyleIdx="1" presStyleCnt="4"/>
      <dgm:spPr/>
    </dgm:pt>
    <dgm:pt modelId="{0E831AE6-4293-4C45-BD08-54ECF1AD99E1}" type="pres">
      <dgm:prSet presAssocID="{0E76FF9C-8E3F-43C5-91A2-E50E95F639C2}" presName="hierChild4" presStyleCnt="0"/>
      <dgm:spPr/>
    </dgm:pt>
    <dgm:pt modelId="{9E58D002-ACFF-4FDF-BBAA-F680C9E61B53}" type="pres">
      <dgm:prSet presAssocID="{8AEE1E8B-BB0F-4016-A610-05E3BB75228E}" presName="Name37" presStyleLbl="parChTrans1D3" presStyleIdx="2" presStyleCnt="9"/>
      <dgm:spPr/>
    </dgm:pt>
    <dgm:pt modelId="{5C1842B1-494E-427E-A0C5-702ADA7E031F}" type="pres">
      <dgm:prSet presAssocID="{A2FDB03E-6D53-4850-BD7E-53581809A205}" presName="hierRoot2" presStyleCnt="0">
        <dgm:presLayoutVars>
          <dgm:hierBranch val="init"/>
        </dgm:presLayoutVars>
      </dgm:prSet>
      <dgm:spPr/>
    </dgm:pt>
    <dgm:pt modelId="{021FF198-4238-4976-98ED-9457E708FA1A}" type="pres">
      <dgm:prSet presAssocID="{A2FDB03E-6D53-4850-BD7E-53581809A205}" presName="rootComposite" presStyleCnt="0"/>
      <dgm:spPr/>
    </dgm:pt>
    <dgm:pt modelId="{F361588B-4EAC-4341-B14A-B92CEC05409E}" type="pres">
      <dgm:prSet presAssocID="{A2FDB03E-6D53-4850-BD7E-53581809A205}" presName="rootText" presStyleLbl="node3" presStyleIdx="2" presStyleCnt="9" custScaleX="221366" custScaleY="218003">
        <dgm:presLayoutVars>
          <dgm:chPref val="3"/>
        </dgm:presLayoutVars>
      </dgm:prSet>
      <dgm:spPr/>
    </dgm:pt>
    <dgm:pt modelId="{9EE66E0C-5A9D-4D6B-B562-09E438B8853F}" type="pres">
      <dgm:prSet presAssocID="{A2FDB03E-6D53-4850-BD7E-53581809A205}" presName="rootConnector" presStyleLbl="node3" presStyleIdx="2" presStyleCnt="9"/>
      <dgm:spPr/>
    </dgm:pt>
    <dgm:pt modelId="{9FF04E58-7B1C-44C3-92A7-FED11B4D9852}" type="pres">
      <dgm:prSet presAssocID="{A2FDB03E-6D53-4850-BD7E-53581809A205}" presName="hierChild4" presStyleCnt="0"/>
      <dgm:spPr/>
    </dgm:pt>
    <dgm:pt modelId="{D1AB7C66-B2D1-40CB-8D55-6AC030D45779}" type="pres">
      <dgm:prSet presAssocID="{A2FDB03E-6D53-4850-BD7E-53581809A205}" presName="hierChild5" presStyleCnt="0"/>
      <dgm:spPr/>
    </dgm:pt>
    <dgm:pt modelId="{62130DC6-4093-406B-8D97-4D4F3805CE9B}" type="pres">
      <dgm:prSet presAssocID="{633951A0-A2AE-46D3-BB79-0398F2EA2BCB}" presName="Name37" presStyleLbl="parChTrans1D3" presStyleIdx="3" presStyleCnt="9"/>
      <dgm:spPr/>
    </dgm:pt>
    <dgm:pt modelId="{63107EB0-8DD3-4020-B8DD-25F223A50B8E}" type="pres">
      <dgm:prSet presAssocID="{16D47F17-EFB8-4DB4-BEED-691436966B24}" presName="hierRoot2" presStyleCnt="0">
        <dgm:presLayoutVars>
          <dgm:hierBranch val="init"/>
        </dgm:presLayoutVars>
      </dgm:prSet>
      <dgm:spPr/>
    </dgm:pt>
    <dgm:pt modelId="{4AC73677-9144-43DD-ADB3-7D49A785BA7A}" type="pres">
      <dgm:prSet presAssocID="{16D47F17-EFB8-4DB4-BEED-691436966B24}" presName="rootComposite" presStyleCnt="0"/>
      <dgm:spPr/>
    </dgm:pt>
    <dgm:pt modelId="{1741A6EC-527B-4E13-8EBC-C98196ED1E69}" type="pres">
      <dgm:prSet presAssocID="{16D47F17-EFB8-4DB4-BEED-691436966B24}" presName="rootText" presStyleLbl="node3" presStyleIdx="3" presStyleCnt="9" custScaleX="221366" custScaleY="264306">
        <dgm:presLayoutVars>
          <dgm:chPref val="3"/>
        </dgm:presLayoutVars>
      </dgm:prSet>
      <dgm:spPr/>
    </dgm:pt>
    <dgm:pt modelId="{46B18A31-DF19-419F-809C-5FC43DDBA587}" type="pres">
      <dgm:prSet presAssocID="{16D47F17-EFB8-4DB4-BEED-691436966B24}" presName="rootConnector" presStyleLbl="node3" presStyleIdx="3" presStyleCnt="9"/>
      <dgm:spPr/>
    </dgm:pt>
    <dgm:pt modelId="{0FE99B7F-C6D4-4062-B597-923583BE69E2}" type="pres">
      <dgm:prSet presAssocID="{16D47F17-EFB8-4DB4-BEED-691436966B24}" presName="hierChild4" presStyleCnt="0"/>
      <dgm:spPr/>
    </dgm:pt>
    <dgm:pt modelId="{3E701E22-668F-4DF6-A46B-CFA0083F468A}" type="pres">
      <dgm:prSet presAssocID="{16D47F17-EFB8-4DB4-BEED-691436966B24}" presName="hierChild5" presStyleCnt="0"/>
      <dgm:spPr/>
    </dgm:pt>
    <dgm:pt modelId="{020DAFF0-899E-4671-AD6A-CBF9C72418E6}" type="pres">
      <dgm:prSet presAssocID="{0E76FF9C-8E3F-43C5-91A2-E50E95F639C2}" presName="hierChild5" presStyleCnt="0"/>
      <dgm:spPr/>
    </dgm:pt>
    <dgm:pt modelId="{8E94F687-09BA-4FBB-90E0-9041E7CF225D}" type="pres">
      <dgm:prSet presAssocID="{5FB9F0A4-E4E2-45CE-82B2-A78071739487}" presName="Name37" presStyleLbl="parChTrans1D2" presStyleIdx="2" presStyleCnt="4"/>
      <dgm:spPr/>
    </dgm:pt>
    <dgm:pt modelId="{6B1F2ED7-8BC2-4F80-9C25-B684FA5F7402}" type="pres">
      <dgm:prSet presAssocID="{B26804A4-CA74-4146-930A-EA262306304B}" presName="hierRoot2" presStyleCnt="0">
        <dgm:presLayoutVars>
          <dgm:hierBranch val="init"/>
        </dgm:presLayoutVars>
      </dgm:prSet>
      <dgm:spPr/>
    </dgm:pt>
    <dgm:pt modelId="{436DE109-1550-4743-9B6F-688C814A3376}" type="pres">
      <dgm:prSet presAssocID="{B26804A4-CA74-4146-930A-EA262306304B}" presName="rootComposite" presStyleCnt="0"/>
      <dgm:spPr/>
    </dgm:pt>
    <dgm:pt modelId="{DE830E53-70B9-449D-AF29-F3A0B297F22E}" type="pres">
      <dgm:prSet presAssocID="{B26804A4-CA74-4146-930A-EA262306304B}" presName="rootText" presStyleLbl="node2" presStyleIdx="2" presStyleCnt="4" custScaleX="266506" custScaleY="143028">
        <dgm:presLayoutVars>
          <dgm:chPref val="3"/>
        </dgm:presLayoutVars>
      </dgm:prSet>
      <dgm:spPr/>
    </dgm:pt>
    <dgm:pt modelId="{7BC7CFBC-A5F1-4EED-A7A1-5AD0F98ABAFC}" type="pres">
      <dgm:prSet presAssocID="{B26804A4-CA74-4146-930A-EA262306304B}" presName="rootConnector" presStyleLbl="node2" presStyleIdx="2" presStyleCnt="4"/>
      <dgm:spPr/>
    </dgm:pt>
    <dgm:pt modelId="{D0FBEE1E-B389-4CE7-9D32-7EFC0605B6B7}" type="pres">
      <dgm:prSet presAssocID="{B26804A4-CA74-4146-930A-EA262306304B}" presName="hierChild4" presStyleCnt="0"/>
      <dgm:spPr/>
    </dgm:pt>
    <dgm:pt modelId="{EF6EB769-F40C-4A89-B5F6-B3E282B7B545}" type="pres">
      <dgm:prSet presAssocID="{BC7C946F-E664-43C2-AB23-C98C141877CC}" presName="Name37" presStyleLbl="parChTrans1D3" presStyleIdx="4" presStyleCnt="9"/>
      <dgm:spPr/>
    </dgm:pt>
    <dgm:pt modelId="{EBF1802C-6AD3-45D2-88FD-97653113260A}" type="pres">
      <dgm:prSet presAssocID="{0FEDC18F-2D26-47F5-A9E5-536572D338F2}" presName="hierRoot2" presStyleCnt="0">
        <dgm:presLayoutVars>
          <dgm:hierBranch val="init"/>
        </dgm:presLayoutVars>
      </dgm:prSet>
      <dgm:spPr/>
    </dgm:pt>
    <dgm:pt modelId="{0AF4A27B-EB12-46A9-B692-BDC2B1C1EDF4}" type="pres">
      <dgm:prSet presAssocID="{0FEDC18F-2D26-47F5-A9E5-536572D338F2}" presName="rootComposite" presStyleCnt="0"/>
      <dgm:spPr/>
    </dgm:pt>
    <dgm:pt modelId="{B48FC59C-0227-4048-9FA4-2CA624D50895}" type="pres">
      <dgm:prSet presAssocID="{0FEDC18F-2D26-47F5-A9E5-536572D338F2}" presName="rootText" presStyleLbl="node3" presStyleIdx="4" presStyleCnt="9" custScaleX="233453" custScaleY="379262">
        <dgm:presLayoutVars>
          <dgm:chPref val="3"/>
        </dgm:presLayoutVars>
      </dgm:prSet>
      <dgm:spPr/>
    </dgm:pt>
    <dgm:pt modelId="{DF4141FF-4A10-435C-B884-6E8F7E37C2AB}" type="pres">
      <dgm:prSet presAssocID="{0FEDC18F-2D26-47F5-A9E5-536572D338F2}" presName="rootConnector" presStyleLbl="node3" presStyleIdx="4" presStyleCnt="9"/>
      <dgm:spPr/>
    </dgm:pt>
    <dgm:pt modelId="{2FDAE855-7DD3-4BF6-83F9-F16BE00CB2F4}" type="pres">
      <dgm:prSet presAssocID="{0FEDC18F-2D26-47F5-A9E5-536572D338F2}" presName="hierChild4" presStyleCnt="0"/>
      <dgm:spPr/>
    </dgm:pt>
    <dgm:pt modelId="{32D5BB3C-9358-4223-8C0C-9BABB2438778}" type="pres">
      <dgm:prSet presAssocID="{0FEDC18F-2D26-47F5-A9E5-536572D338F2}" presName="hierChild5" presStyleCnt="0"/>
      <dgm:spPr/>
    </dgm:pt>
    <dgm:pt modelId="{6D9894DF-6531-4472-818A-F94E2DF3019A}" type="pres">
      <dgm:prSet presAssocID="{0BF11A44-354A-4D21-8489-20428E591042}" presName="Name37" presStyleLbl="parChTrans1D3" presStyleIdx="5" presStyleCnt="9"/>
      <dgm:spPr/>
    </dgm:pt>
    <dgm:pt modelId="{C17CD940-2E79-4E40-BE3C-1AE483D3F922}" type="pres">
      <dgm:prSet presAssocID="{5E2EF41D-B611-4151-955E-14346777F77D}" presName="hierRoot2" presStyleCnt="0">
        <dgm:presLayoutVars>
          <dgm:hierBranch val="init"/>
        </dgm:presLayoutVars>
      </dgm:prSet>
      <dgm:spPr/>
    </dgm:pt>
    <dgm:pt modelId="{8542CE14-F975-41DF-86D6-D2C87A87908A}" type="pres">
      <dgm:prSet presAssocID="{5E2EF41D-B611-4151-955E-14346777F77D}" presName="rootComposite" presStyleCnt="0"/>
      <dgm:spPr/>
    </dgm:pt>
    <dgm:pt modelId="{DDE75BAB-6FDB-482E-9919-90312230B982}" type="pres">
      <dgm:prSet presAssocID="{5E2EF41D-B611-4151-955E-14346777F77D}" presName="rootText" presStyleLbl="node3" presStyleIdx="5" presStyleCnt="9" custScaleX="235195" custScaleY="406345">
        <dgm:presLayoutVars>
          <dgm:chPref val="3"/>
        </dgm:presLayoutVars>
      </dgm:prSet>
      <dgm:spPr/>
    </dgm:pt>
    <dgm:pt modelId="{73D1445C-4127-4475-BE57-FBF7975BE2BC}" type="pres">
      <dgm:prSet presAssocID="{5E2EF41D-B611-4151-955E-14346777F77D}" presName="rootConnector" presStyleLbl="node3" presStyleIdx="5" presStyleCnt="9"/>
      <dgm:spPr/>
    </dgm:pt>
    <dgm:pt modelId="{A168480B-D537-4170-9AE0-05BCEA629AE1}" type="pres">
      <dgm:prSet presAssocID="{5E2EF41D-B611-4151-955E-14346777F77D}" presName="hierChild4" presStyleCnt="0"/>
      <dgm:spPr/>
    </dgm:pt>
    <dgm:pt modelId="{88FA6030-2F6D-4D25-9CA4-BBB5A2FFC186}" type="pres">
      <dgm:prSet presAssocID="{5E2EF41D-B611-4151-955E-14346777F77D}" presName="hierChild5" presStyleCnt="0"/>
      <dgm:spPr/>
    </dgm:pt>
    <dgm:pt modelId="{792F2D8C-E1A4-4A44-81D7-3E6CE12CA1CC}" type="pres">
      <dgm:prSet presAssocID="{B26804A4-CA74-4146-930A-EA262306304B}" presName="hierChild5" presStyleCnt="0"/>
      <dgm:spPr/>
    </dgm:pt>
    <dgm:pt modelId="{D700E279-FC29-45C6-8F8B-D1D6CA0536F5}" type="pres">
      <dgm:prSet presAssocID="{D03DC951-9C83-4ADF-82E8-8DDC9BD27C50}" presName="Name37" presStyleLbl="parChTrans1D2" presStyleIdx="3" presStyleCnt="4"/>
      <dgm:spPr/>
    </dgm:pt>
    <dgm:pt modelId="{834E0103-EE0C-4D48-B5F6-D70242364854}" type="pres">
      <dgm:prSet presAssocID="{554B2BF6-2AE8-4BC9-9961-3448359703B6}" presName="hierRoot2" presStyleCnt="0">
        <dgm:presLayoutVars>
          <dgm:hierBranch val="init"/>
        </dgm:presLayoutVars>
      </dgm:prSet>
      <dgm:spPr/>
    </dgm:pt>
    <dgm:pt modelId="{E14D663C-CB10-44C2-93D9-917C6ADE0DC6}" type="pres">
      <dgm:prSet presAssocID="{554B2BF6-2AE8-4BC9-9961-3448359703B6}" presName="rootComposite" presStyleCnt="0"/>
      <dgm:spPr/>
    </dgm:pt>
    <dgm:pt modelId="{01BF8AD4-613E-474F-A54A-E75C63AB424B}" type="pres">
      <dgm:prSet presAssocID="{554B2BF6-2AE8-4BC9-9961-3448359703B6}" presName="rootText" presStyleLbl="node2" presStyleIdx="3" presStyleCnt="4" custScaleX="233215">
        <dgm:presLayoutVars>
          <dgm:chPref val="3"/>
        </dgm:presLayoutVars>
      </dgm:prSet>
      <dgm:spPr/>
    </dgm:pt>
    <dgm:pt modelId="{85704304-1C66-47F1-9730-6FA857A89144}" type="pres">
      <dgm:prSet presAssocID="{554B2BF6-2AE8-4BC9-9961-3448359703B6}" presName="rootConnector" presStyleLbl="node2" presStyleIdx="3" presStyleCnt="4"/>
      <dgm:spPr/>
    </dgm:pt>
    <dgm:pt modelId="{298033B7-C4B7-4917-9133-65D59484B7E0}" type="pres">
      <dgm:prSet presAssocID="{554B2BF6-2AE8-4BC9-9961-3448359703B6}" presName="hierChild4" presStyleCnt="0"/>
      <dgm:spPr/>
    </dgm:pt>
    <dgm:pt modelId="{966F89E9-DC9D-4D5F-BF8E-480F9BFA8059}" type="pres">
      <dgm:prSet presAssocID="{147B3EBA-0868-4FAF-AFBE-0CAF11D02C9D}" presName="Name37" presStyleLbl="parChTrans1D3" presStyleIdx="6" presStyleCnt="9"/>
      <dgm:spPr/>
    </dgm:pt>
    <dgm:pt modelId="{AEDA3157-E8F5-4AE0-A907-DE04FC76BAEC}" type="pres">
      <dgm:prSet presAssocID="{48D7AEA1-1D3C-45DE-AF71-FEAAB4D1638B}" presName="hierRoot2" presStyleCnt="0">
        <dgm:presLayoutVars>
          <dgm:hierBranch val="init"/>
        </dgm:presLayoutVars>
      </dgm:prSet>
      <dgm:spPr/>
    </dgm:pt>
    <dgm:pt modelId="{0E850473-E852-4A0B-9973-83C27860A571}" type="pres">
      <dgm:prSet presAssocID="{48D7AEA1-1D3C-45DE-AF71-FEAAB4D1638B}" presName="rootComposite" presStyleCnt="0"/>
      <dgm:spPr/>
    </dgm:pt>
    <dgm:pt modelId="{2EE722BF-0410-4AED-8F27-AF21E48E2EDF}" type="pres">
      <dgm:prSet presAssocID="{48D7AEA1-1D3C-45DE-AF71-FEAAB4D1638B}" presName="rootText" presStyleLbl="node3" presStyleIdx="6" presStyleCnt="9" custScaleX="170543" custScaleY="209191">
        <dgm:presLayoutVars>
          <dgm:chPref val="3"/>
        </dgm:presLayoutVars>
      </dgm:prSet>
      <dgm:spPr/>
    </dgm:pt>
    <dgm:pt modelId="{63F423C5-99BC-455E-949B-6E0A2CA233F5}" type="pres">
      <dgm:prSet presAssocID="{48D7AEA1-1D3C-45DE-AF71-FEAAB4D1638B}" presName="rootConnector" presStyleLbl="node3" presStyleIdx="6" presStyleCnt="9"/>
      <dgm:spPr/>
    </dgm:pt>
    <dgm:pt modelId="{3B42F883-23FC-40B1-95EE-0BDA55DAF61A}" type="pres">
      <dgm:prSet presAssocID="{48D7AEA1-1D3C-45DE-AF71-FEAAB4D1638B}" presName="hierChild4" presStyleCnt="0"/>
      <dgm:spPr/>
    </dgm:pt>
    <dgm:pt modelId="{8BEC5165-47CC-4A83-8C05-4A817EF51AF7}" type="pres">
      <dgm:prSet presAssocID="{48D7AEA1-1D3C-45DE-AF71-FEAAB4D1638B}" presName="hierChild5" presStyleCnt="0"/>
      <dgm:spPr/>
    </dgm:pt>
    <dgm:pt modelId="{0B3DA0E0-9872-4AAD-AC6B-BB07BF6088B4}" type="pres">
      <dgm:prSet presAssocID="{E987ED82-0397-4A55-BFE7-59D2058A9367}" presName="Name37" presStyleLbl="parChTrans1D3" presStyleIdx="7" presStyleCnt="9"/>
      <dgm:spPr/>
    </dgm:pt>
    <dgm:pt modelId="{06F3AE77-E6D6-4521-9720-E98A288996B8}" type="pres">
      <dgm:prSet presAssocID="{D61FDBF5-C636-4DBC-92C0-1ECD68E2BF07}" presName="hierRoot2" presStyleCnt="0">
        <dgm:presLayoutVars>
          <dgm:hierBranch val="init"/>
        </dgm:presLayoutVars>
      </dgm:prSet>
      <dgm:spPr/>
    </dgm:pt>
    <dgm:pt modelId="{EEEB13EC-6A11-423F-AEB9-7C61C5745048}" type="pres">
      <dgm:prSet presAssocID="{D61FDBF5-C636-4DBC-92C0-1ECD68E2BF07}" presName="rootComposite" presStyleCnt="0"/>
      <dgm:spPr/>
    </dgm:pt>
    <dgm:pt modelId="{63738676-93A0-4FD5-BE4F-31A4BADB49A1}" type="pres">
      <dgm:prSet presAssocID="{D61FDBF5-C636-4DBC-92C0-1ECD68E2BF07}" presName="rootText" presStyleLbl="node3" presStyleIdx="7" presStyleCnt="9" custScaleX="170543" custScaleY="341719">
        <dgm:presLayoutVars>
          <dgm:chPref val="3"/>
        </dgm:presLayoutVars>
      </dgm:prSet>
      <dgm:spPr/>
    </dgm:pt>
    <dgm:pt modelId="{05E6698D-A7CA-4CF2-922B-5F135BCADF8B}" type="pres">
      <dgm:prSet presAssocID="{D61FDBF5-C636-4DBC-92C0-1ECD68E2BF07}" presName="rootConnector" presStyleLbl="node3" presStyleIdx="7" presStyleCnt="9"/>
      <dgm:spPr/>
    </dgm:pt>
    <dgm:pt modelId="{D9DFEDA7-BBEB-4979-AF87-46AF980AFE0E}" type="pres">
      <dgm:prSet presAssocID="{D61FDBF5-C636-4DBC-92C0-1ECD68E2BF07}" presName="hierChild4" presStyleCnt="0"/>
      <dgm:spPr/>
    </dgm:pt>
    <dgm:pt modelId="{01A4507D-4803-4A4E-A68B-D118D9DD9EE6}" type="pres">
      <dgm:prSet presAssocID="{D61FDBF5-C636-4DBC-92C0-1ECD68E2BF07}" presName="hierChild5" presStyleCnt="0"/>
      <dgm:spPr/>
    </dgm:pt>
    <dgm:pt modelId="{79427028-14BA-40C5-B64D-685A0DFBE5D5}" type="pres">
      <dgm:prSet presAssocID="{848C7C1C-BAB8-426C-B827-4F2D03B78B55}" presName="Name37" presStyleLbl="parChTrans1D3" presStyleIdx="8" presStyleCnt="9"/>
      <dgm:spPr/>
    </dgm:pt>
    <dgm:pt modelId="{33146774-0DE3-4E66-B884-7178AD20C723}" type="pres">
      <dgm:prSet presAssocID="{CE179B2C-FE10-44B8-A430-61D5D745F8D6}" presName="hierRoot2" presStyleCnt="0">
        <dgm:presLayoutVars>
          <dgm:hierBranch val="init"/>
        </dgm:presLayoutVars>
      </dgm:prSet>
      <dgm:spPr/>
    </dgm:pt>
    <dgm:pt modelId="{E64B27EC-19B7-4411-B241-1CD5455A76D1}" type="pres">
      <dgm:prSet presAssocID="{CE179B2C-FE10-44B8-A430-61D5D745F8D6}" presName="rootComposite" presStyleCnt="0"/>
      <dgm:spPr/>
    </dgm:pt>
    <dgm:pt modelId="{3460ABE2-CAEE-4AEB-8AD3-85B5732295A9}" type="pres">
      <dgm:prSet presAssocID="{CE179B2C-FE10-44B8-A430-61D5D745F8D6}" presName="rootText" presStyleLbl="node3" presStyleIdx="8" presStyleCnt="9" custScaleX="170543" custScaleY="231254">
        <dgm:presLayoutVars>
          <dgm:chPref val="3"/>
        </dgm:presLayoutVars>
      </dgm:prSet>
      <dgm:spPr/>
    </dgm:pt>
    <dgm:pt modelId="{80F8DFE3-446E-4566-8D18-5977F12AE347}" type="pres">
      <dgm:prSet presAssocID="{CE179B2C-FE10-44B8-A430-61D5D745F8D6}" presName="rootConnector" presStyleLbl="node3" presStyleIdx="8" presStyleCnt="9"/>
      <dgm:spPr/>
    </dgm:pt>
    <dgm:pt modelId="{5FD6B74B-5A16-45B1-B934-3F417B7F6CE0}" type="pres">
      <dgm:prSet presAssocID="{CE179B2C-FE10-44B8-A430-61D5D745F8D6}" presName="hierChild4" presStyleCnt="0"/>
      <dgm:spPr/>
    </dgm:pt>
    <dgm:pt modelId="{B95C15A8-7920-43AF-863B-A3BA8B568DFA}" type="pres">
      <dgm:prSet presAssocID="{CE179B2C-FE10-44B8-A430-61D5D745F8D6}" presName="hierChild5" presStyleCnt="0"/>
      <dgm:spPr/>
    </dgm:pt>
    <dgm:pt modelId="{33AB9544-7AAC-4A99-A803-F1E274239A70}" type="pres">
      <dgm:prSet presAssocID="{554B2BF6-2AE8-4BC9-9961-3448359703B6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4EF53600-744D-420D-B6F2-BA76F544B7DA}" type="presOf" srcId="{5E2EF41D-B611-4151-955E-14346777F77D}" destId="{DDE75BAB-6FDB-482E-9919-90312230B982}" srcOrd="0" destOrd="0" presId="urn:microsoft.com/office/officeart/2005/8/layout/orgChart1"/>
    <dgm:cxn modelId="{8472D604-9D77-4FD2-8661-512E7F106434}" srcId="{B433C262-31DD-415D-924C-3E9855F1D22B}" destId="{554B2BF6-2AE8-4BC9-9961-3448359703B6}" srcOrd="3" destOrd="0" parTransId="{D03DC951-9C83-4ADF-82E8-8DDC9BD27C50}" sibTransId="{DCD3D721-CD54-40E3-8873-4F3C8ABD6866}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0AA6F50B-1664-4FEC-B859-93AA6D817375}" type="presOf" srcId="{C0E01C17-F682-4239-85E5-5C49DAAF37D9}" destId="{33E7ADF6-E17E-4AF6-B5E6-173FD3ED3C61}" srcOrd="0" destOrd="0" presId="urn:microsoft.com/office/officeart/2005/8/layout/orgChart1"/>
    <dgm:cxn modelId="{9B17DD0E-0D3B-40BE-ABB0-3C2BB31F97F2}" srcId="{554B2BF6-2AE8-4BC9-9961-3448359703B6}" destId="{CE179B2C-FE10-44B8-A430-61D5D745F8D6}" srcOrd="2" destOrd="0" parTransId="{848C7C1C-BAB8-426C-B827-4F2D03B78B55}" sibTransId="{244E2853-0AED-48AC-BD4C-0ABB878B1ACD}"/>
    <dgm:cxn modelId="{5BEDC01A-257C-4DBF-B6A6-07A1E02CCA40}" type="presOf" srcId="{39531C76-7F2D-48BE-A791-672A3364880B}" destId="{5DDA1569-39DF-4FB1-9D4E-2AC76499D770}" srcOrd="0" destOrd="0" presId="urn:microsoft.com/office/officeart/2005/8/layout/orgChart1"/>
    <dgm:cxn modelId="{FB2D631C-0A6A-4472-B239-52C57C65062E}" type="presOf" srcId="{B26804A4-CA74-4146-930A-EA262306304B}" destId="{DE830E53-70B9-449D-AF29-F3A0B297F22E}" srcOrd="0" destOrd="0" presId="urn:microsoft.com/office/officeart/2005/8/layout/orgChart1"/>
    <dgm:cxn modelId="{521DD31C-9282-41AE-B9DC-C69821A68EF0}" type="presOf" srcId="{16D47F17-EFB8-4DB4-BEED-691436966B24}" destId="{1741A6EC-527B-4E13-8EBC-C98196ED1E69}" srcOrd="0" destOrd="0" presId="urn:microsoft.com/office/officeart/2005/8/layout/orgChart1"/>
    <dgm:cxn modelId="{92AECC20-ACC4-4C3E-95B1-E38D7E1C728F}" type="presOf" srcId="{5FB9F0A4-E4E2-45CE-82B2-A78071739487}" destId="{8E94F687-09BA-4FBB-90E0-9041E7CF225D}" srcOrd="0" destOrd="0" presId="urn:microsoft.com/office/officeart/2005/8/layout/orgChart1"/>
    <dgm:cxn modelId="{B8EE3822-5362-48FA-B53A-A6E52D34C276}" type="presOf" srcId="{39531C76-7F2D-48BE-A791-672A3364880B}" destId="{AA5758FC-4710-407B-93DA-DF60A525DD23}" srcOrd="1" destOrd="0" presId="urn:microsoft.com/office/officeart/2005/8/layout/orgChart1"/>
    <dgm:cxn modelId="{8B6C582E-04C3-4F9C-B06E-BEDA98D28F29}" type="presOf" srcId="{CE179B2C-FE10-44B8-A430-61D5D745F8D6}" destId="{80F8DFE3-446E-4566-8D18-5977F12AE347}" srcOrd="1" destOrd="0" presId="urn:microsoft.com/office/officeart/2005/8/layout/orgChart1"/>
    <dgm:cxn modelId="{0F9AD233-B9B8-427C-897B-3FFC4E6AD294}" type="presOf" srcId="{E0F4B23D-97BF-4C24-A8AD-361C3B714603}" destId="{FAD01458-B9BB-4462-A583-10DA0D3B3325}" srcOrd="0" destOrd="0" presId="urn:microsoft.com/office/officeart/2005/8/layout/orgChart1"/>
    <dgm:cxn modelId="{7D3D1336-068A-484B-9318-D5BA7CAB6D64}" type="presOf" srcId="{849C1103-05DE-4905-B209-687BD5149882}" destId="{27A48B2D-A346-4163-BB6B-B259C2C231B6}" srcOrd="0" destOrd="0" presId="urn:microsoft.com/office/officeart/2005/8/layout/orgChart1"/>
    <dgm:cxn modelId="{7B14053F-29B2-488E-9450-5B5F7DCB595B}" type="presOf" srcId="{E987ED82-0397-4A55-BFE7-59D2058A9367}" destId="{0B3DA0E0-9872-4AAD-AC6B-BB07BF6088B4}" srcOrd="0" destOrd="0" presId="urn:microsoft.com/office/officeart/2005/8/layout/orgChart1"/>
    <dgm:cxn modelId="{6584D63F-46CF-424B-93B4-6A6CA4AAF1EF}" type="presOf" srcId="{B433C262-31DD-415D-924C-3E9855F1D22B}" destId="{32E056D3-77BC-473C-A938-0149E55306CA}" srcOrd="0" destOrd="0" presId="urn:microsoft.com/office/officeart/2005/8/layout/orgChart1"/>
    <dgm:cxn modelId="{69C9D040-D15B-4DEA-AE2F-12C1877D9B72}" type="presOf" srcId="{208B24DB-6EF5-4335-8B1E-3C3932A2A813}" destId="{97055F1B-0E6B-45F9-BCAB-BA7F03AAD227}" srcOrd="0" destOrd="0" presId="urn:microsoft.com/office/officeart/2005/8/layout/orgChart1"/>
    <dgm:cxn modelId="{59A6935E-EA72-49CC-99CC-804DF37AD233}" type="presOf" srcId="{0E76FF9C-8E3F-43C5-91A2-E50E95F639C2}" destId="{52F0D672-AC8F-42B9-9780-0920CA52F26D}" srcOrd="1" destOrd="0" presId="urn:microsoft.com/office/officeart/2005/8/layout/orgChart1"/>
    <dgm:cxn modelId="{CD89C25E-ED94-4C0A-A61D-69BBAE3AA2D5}" type="presOf" srcId="{BC7C946F-E664-43C2-AB23-C98C141877CC}" destId="{EF6EB769-F40C-4A89-B5F6-B3E282B7B545}" srcOrd="0" destOrd="0" presId="urn:microsoft.com/office/officeart/2005/8/layout/orgChart1"/>
    <dgm:cxn modelId="{24057E60-055A-4981-B7BF-03BA9530E386}" type="presOf" srcId="{A2FDB03E-6D53-4850-BD7E-53581809A205}" destId="{F361588B-4EAC-4341-B14A-B92CEC05409E}" srcOrd="0" destOrd="0" presId="urn:microsoft.com/office/officeart/2005/8/layout/orgChart1"/>
    <dgm:cxn modelId="{30EB1044-EA33-4414-A3F5-706B6963FB31}" srcId="{554B2BF6-2AE8-4BC9-9961-3448359703B6}" destId="{48D7AEA1-1D3C-45DE-AF71-FEAAB4D1638B}" srcOrd="0" destOrd="0" parTransId="{147B3EBA-0868-4FAF-AFBE-0CAF11D02C9D}" sibTransId="{E0171201-2A00-43C2-B63F-74BCC9953AFD}"/>
    <dgm:cxn modelId="{9D8FBF45-A916-4EBF-8182-5B270B22A8C4}" srcId="{B433C262-31DD-415D-924C-3E9855F1D22B}" destId="{0E76FF9C-8E3F-43C5-91A2-E50E95F639C2}" srcOrd="1" destOrd="0" parTransId="{E0F4B23D-97BF-4C24-A8AD-361C3B714603}" sibTransId="{3F94E00B-F844-47C6-8708-2F9BEB5A5644}"/>
    <dgm:cxn modelId="{5CA6596E-866A-437E-8A38-D2BBD4ECFA34}" type="presOf" srcId="{48D7AEA1-1D3C-45DE-AF71-FEAAB4D1638B}" destId="{63F423C5-99BC-455E-949B-6E0A2CA233F5}" srcOrd="1" destOrd="0" presId="urn:microsoft.com/office/officeart/2005/8/layout/orgChart1"/>
    <dgm:cxn modelId="{9879A971-CA7F-490A-A362-13241322E749}" type="presOf" srcId="{CE179B2C-FE10-44B8-A430-61D5D745F8D6}" destId="{3460ABE2-CAEE-4AEB-8AD3-85B5732295A9}" srcOrd="0" destOrd="0" presId="urn:microsoft.com/office/officeart/2005/8/layout/orgChart1"/>
    <dgm:cxn modelId="{01115952-2965-4E23-9233-EEF0DAD3240A}" type="presOf" srcId="{91CCC8AB-2668-425F-ACD6-9C30E5B24CFB}" destId="{5B70B25B-404F-4A2F-BBBA-78165D6E45BC}" srcOrd="0" destOrd="0" presId="urn:microsoft.com/office/officeart/2005/8/layout/orgChart1"/>
    <dgm:cxn modelId="{88A7B052-1A1B-4BEF-B96B-DBFCEE8F4EDA}" type="presOf" srcId="{B26804A4-CA74-4146-930A-EA262306304B}" destId="{7BC7CFBC-A5F1-4EED-A7A1-5AD0F98ABAFC}" srcOrd="1" destOrd="0" presId="urn:microsoft.com/office/officeart/2005/8/layout/orgChart1"/>
    <dgm:cxn modelId="{9D745B74-74F9-4453-B842-A3270D4CC4F1}" type="presOf" srcId="{D61FDBF5-C636-4DBC-92C0-1ECD68E2BF07}" destId="{05E6698D-A7CA-4CF2-922B-5F135BCADF8B}" srcOrd="1" destOrd="0" presId="urn:microsoft.com/office/officeart/2005/8/layout/orgChart1"/>
    <dgm:cxn modelId="{4CDDF875-3EB5-45FA-81E7-F02FE41FED82}" type="presOf" srcId="{91CCC8AB-2668-425F-ACD6-9C30E5B24CFB}" destId="{22102A80-D684-4CCA-9AF7-4371CD861DB4}" srcOrd="1" destOrd="0" presId="urn:microsoft.com/office/officeart/2005/8/layout/orgChart1"/>
    <dgm:cxn modelId="{41BEA057-4BBA-4155-BF2D-24F44571E689}" type="presOf" srcId="{09991944-8F91-4ACD-BD44-A7861764054A}" destId="{2637BE35-F730-456D-A705-5E37ADB29525}" srcOrd="0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435E879-C38E-41F7-8D3F-9F8B5BF7B4D8}" srcId="{B26804A4-CA74-4146-930A-EA262306304B}" destId="{5E2EF41D-B611-4151-955E-14346777F77D}" srcOrd="1" destOrd="0" parTransId="{0BF11A44-354A-4D21-8489-20428E591042}" sibTransId="{F70F5ED4-0D02-47E4-A990-DE97A2E59916}"/>
    <dgm:cxn modelId="{1D9DD77A-13A3-41C7-A202-6D324C110095}" type="presOf" srcId="{5E2EF41D-B611-4151-955E-14346777F77D}" destId="{73D1445C-4127-4475-BE57-FBF7975BE2BC}" srcOrd="1" destOrd="0" presId="urn:microsoft.com/office/officeart/2005/8/layout/orgChart1"/>
    <dgm:cxn modelId="{C163ED5A-AFAD-406A-B08F-0108DE20B0F9}" type="presOf" srcId="{554B2BF6-2AE8-4BC9-9961-3448359703B6}" destId="{85704304-1C66-47F1-9730-6FA857A89144}" srcOrd="1" destOrd="0" presId="urn:microsoft.com/office/officeart/2005/8/layout/orgChart1"/>
    <dgm:cxn modelId="{62A03680-46A3-46C9-85CC-CA301341C7DC}" srcId="{B26804A4-CA74-4146-930A-EA262306304B}" destId="{0FEDC18F-2D26-47F5-A9E5-536572D338F2}" srcOrd="0" destOrd="0" parTransId="{BC7C946F-E664-43C2-AB23-C98C141877CC}" sibTransId="{B2EE3C30-70B0-41C6-B177-11B2BEC589C8}"/>
    <dgm:cxn modelId="{0F6DDB8C-30AD-49B1-9B14-825E9133A7D5}" type="presOf" srcId="{D61FDBF5-C636-4DBC-92C0-1ECD68E2BF07}" destId="{63738676-93A0-4FD5-BE4F-31A4BADB49A1}" srcOrd="0" destOrd="0" presId="urn:microsoft.com/office/officeart/2005/8/layout/orgChart1"/>
    <dgm:cxn modelId="{33B38999-9A7F-4EF9-AF1A-7CACD3D32624}" type="presOf" srcId="{0FEDC18F-2D26-47F5-A9E5-536572D338F2}" destId="{B48FC59C-0227-4048-9FA4-2CA624D50895}" srcOrd="0" destOrd="0" presId="urn:microsoft.com/office/officeart/2005/8/layout/orgChart1"/>
    <dgm:cxn modelId="{D41B57A2-788E-4D0E-9B17-17B3AA08505C}" type="presOf" srcId="{554B2BF6-2AE8-4BC9-9961-3448359703B6}" destId="{01BF8AD4-613E-474F-A54A-E75C63AB424B}" srcOrd="0" destOrd="0" presId="urn:microsoft.com/office/officeart/2005/8/layout/orgChart1"/>
    <dgm:cxn modelId="{353B1BA6-BD1D-44EE-929B-1A47D19CDA6C}" type="presOf" srcId="{0BF11A44-354A-4D21-8489-20428E591042}" destId="{6D9894DF-6531-4472-818A-F94E2DF3019A}" srcOrd="0" destOrd="0" presId="urn:microsoft.com/office/officeart/2005/8/layout/orgChart1"/>
    <dgm:cxn modelId="{F1A9FAA6-6EDB-4C24-8B3A-31E62345210F}" srcId="{0E76FF9C-8E3F-43C5-91A2-E50E95F639C2}" destId="{A2FDB03E-6D53-4850-BD7E-53581809A205}" srcOrd="0" destOrd="0" parTransId="{8AEE1E8B-BB0F-4016-A610-05E3BB75228E}" sibTransId="{C51AA9F1-E150-4CE4-9BE8-D82A2ED4AB8D}"/>
    <dgm:cxn modelId="{82C0EEA7-935B-4A47-8B46-0F64098F74B6}" srcId="{0E76FF9C-8E3F-43C5-91A2-E50E95F639C2}" destId="{16D47F17-EFB8-4DB4-BEED-691436966B24}" srcOrd="1" destOrd="0" parTransId="{633951A0-A2AE-46D3-BB79-0398F2EA2BCB}" sibTransId="{B96AD5C8-78DB-4D73-A922-3232A7F7009D}"/>
    <dgm:cxn modelId="{7BFA9EAB-131C-47AC-BB3A-CD306888C65C}" type="presOf" srcId="{A2FDB03E-6D53-4850-BD7E-53581809A205}" destId="{9EE66E0C-5A9D-4D6B-B562-09E438B8853F}" srcOrd="1" destOrd="0" presId="urn:microsoft.com/office/officeart/2005/8/layout/orgChart1"/>
    <dgm:cxn modelId="{595309AC-5E91-4EB4-B6E3-C58615E5B1B4}" type="presOf" srcId="{147B3EBA-0868-4FAF-AFBE-0CAF11D02C9D}" destId="{966F89E9-DC9D-4D5F-BF8E-480F9BFA8059}" srcOrd="0" destOrd="0" presId="urn:microsoft.com/office/officeart/2005/8/layout/orgChart1"/>
    <dgm:cxn modelId="{25ED71BE-0476-426A-895D-8CA4BBFB8D31}" type="presOf" srcId="{C0E01C17-F682-4239-85E5-5C49DAAF37D9}" destId="{09E04FE3-7F64-44C5-B7EA-95F143AB1150}" srcOrd="1" destOrd="0" presId="urn:microsoft.com/office/officeart/2005/8/layout/orgChart1"/>
    <dgm:cxn modelId="{538BE5BE-D43B-4072-A7FE-8CC213204278}" srcId="{B433C262-31DD-415D-924C-3E9855F1D22B}" destId="{B26804A4-CA74-4146-930A-EA262306304B}" srcOrd="2" destOrd="0" parTransId="{5FB9F0A4-E4E2-45CE-82B2-A78071739487}" sibTransId="{31C86E3B-77D9-43B4-B4BB-89E7C0E3BA2E}"/>
    <dgm:cxn modelId="{BCDCBDC6-964B-481B-A0B1-4960BF49E57C}" type="presOf" srcId="{D03DC951-9C83-4ADF-82E8-8DDC9BD27C50}" destId="{D700E279-FC29-45C6-8F8B-D1D6CA0536F5}" srcOrd="0" destOrd="0" presId="urn:microsoft.com/office/officeart/2005/8/layout/orgChart1"/>
    <dgm:cxn modelId="{CC7B26CF-454E-4389-8D1A-4DC0A39F1D14}" type="presOf" srcId="{633951A0-A2AE-46D3-BB79-0398F2EA2BCB}" destId="{62130DC6-4093-406B-8D97-4D4F3805CE9B}" srcOrd="0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D00607DF-2927-4734-9E11-7A6D555CB95C}" type="presOf" srcId="{8AEE1E8B-BB0F-4016-A610-05E3BB75228E}" destId="{9E58D002-ACFF-4FDF-BBAA-F680C9E61B53}" srcOrd="0" destOrd="0" presId="urn:microsoft.com/office/officeart/2005/8/layout/orgChart1"/>
    <dgm:cxn modelId="{5D710EE2-ECDA-4BC4-9240-1B858213DDEB}" type="presOf" srcId="{48D7AEA1-1D3C-45DE-AF71-FEAAB4D1638B}" destId="{2EE722BF-0410-4AED-8F27-AF21E48E2EDF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7D2A95E4-5F15-4885-8683-9D0873FC9E95}" type="presOf" srcId="{0E76FF9C-8E3F-43C5-91A2-E50E95F639C2}" destId="{36C909EF-3C0F-4516-BE66-FA65B1EAAB02}" srcOrd="0" destOrd="0" presId="urn:microsoft.com/office/officeart/2005/8/layout/orgChart1"/>
    <dgm:cxn modelId="{46F758E8-8846-45DC-8026-682BFD1090A5}" type="presOf" srcId="{16D47F17-EFB8-4DB4-BEED-691436966B24}" destId="{46B18A31-DF19-419F-809C-5FC43DDBA587}" srcOrd="1" destOrd="0" presId="urn:microsoft.com/office/officeart/2005/8/layout/orgChart1"/>
    <dgm:cxn modelId="{26DF81E9-72C3-4F78-BCA8-4FB02CFFDDB1}" type="presOf" srcId="{848C7C1C-BAB8-426C-B827-4F2D03B78B55}" destId="{79427028-14BA-40C5-B64D-685A0DFBE5D5}" srcOrd="0" destOrd="0" presId="urn:microsoft.com/office/officeart/2005/8/layout/orgChart1"/>
    <dgm:cxn modelId="{8AD349F0-A333-4B6F-8425-F23F05697EFB}" type="presOf" srcId="{836A8079-B562-4A36-9B2F-B45788E2D6ED}" destId="{78449243-D8FD-456A-958C-4A322DF81F9E}" srcOrd="0" destOrd="0" presId="urn:microsoft.com/office/officeart/2005/8/layout/orgChart1"/>
    <dgm:cxn modelId="{EFDCCFF2-2635-4483-865F-E7F9F0F03B15}" srcId="{554B2BF6-2AE8-4BC9-9961-3448359703B6}" destId="{D61FDBF5-C636-4DBC-92C0-1ECD68E2BF07}" srcOrd="1" destOrd="0" parTransId="{E987ED82-0397-4A55-BFE7-59D2058A9367}" sibTransId="{EDB26AD7-A548-416B-95DA-81BCBA25582A}"/>
    <dgm:cxn modelId="{3274A7FB-583B-4ACC-9A66-556E39981D60}" type="presOf" srcId="{B433C262-31DD-415D-924C-3E9855F1D22B}" destId="{C26A92CC-EBE3-4AFB-B321-D6C9E3EC38C7}" srcOrd="1" destOrd="0" presId="urn:microsoft.com/office/officeart/2005/8/layout/orgChart1"/>
    <dgm:cxn modelId="{5DC1C4FB-4C30-4AD1-B586-53D0DD069EAF}" type="presOf" srcId="{0FEDC18F-2D26-47F5-A9E5-536572D338F2}" destId="{DF4141FF-4A10-435C-B884-6E8F7E37C2AB}" srcOrd="1" destOrd="0" presId="urn:microsoft.com/office/officeart/2005/8/layout/orgChart1"/>
    <dgm:cxn modelId="{187FB381-3200-4C0B-8BE2-1FECDFE8B1C4}" type="presParOf" srcId="{2637BE35-F730-456D-A705-5E37ADB29525}" destId="{B505C8CC-A7F8-4F34-AAC7-D4B6EAD27BC0}" srcOrd="0" destOrd="0" presId="urn:microsoft.com/office/officeart/2005/8/layout/orgChart1"/>
    <dgm:cxn modelId="{4C6A41C1-A21B-47CB-A294-3B020CA8AD23}" type="presParOf" srcId="{B505C8CC-A7F8-4F34-AAC7-D4B6EAD27BC0}" destId="{1F130790-C6EE-4170-BF23-CBE8EC884BED}" srcOrd="0" destOrd="0" presId="urn:microsoft.com/office/officeart/2005/8/layout/orgChart1"/>
    <dgm:cxn modelId="{78E8A448-4F23-4855-B67B-B3664455FF3E}" type="presParOf" srcId="{1F130790-C6EE-4170-BF23-CBE8EC884BED}" destId="{32E056D3-77BC-473C-A938-0149E55306CA}" srcOrd="0" destOrd="0" presId="urn:microsoft.com/office/officeart/2005/8/layout/orgChart1"/>
    <dgm:cxn modelId="{24349A5D-4172-466C-B1F4-79C2FBB7A7B3}" type="presParOf" srcId="{1F130790-C6EE-4170-BF23-CBE8EC884BED}" destId="{C26A92CC-EBE3-4AFB-B321-D6C9E3EC38C7}" srcOrd="1" destOrd="0" presId="urn:microsoft.com/office/officeart/2005/8/layout/orgChart1"/>
    <dgm:cxn modelId="{18B41498-F971-470B-B2E7-5DC1DC187F0E}" type="presParOf" srcId="{B505C8CC-A7F8-4F34-AAC7-D4B6EAD27BC0}" destId="{843D91F6-EC9A-4374-B7BC-5E35132C8FF6}" srcOrd="1" destOrd="0" presId="urn:microsoft.com/office/officeart/2005/8/layout/orgChart1"/>
    <dgm:cxn modelId="{B24000BE-BA14-4552-9A34-F05964F30075}" type="presParOf" srcId="{843D91F6-EC9A-4374-B7BC-5E35132C8FF6}" destId="{27A48B2D-A346-4163-BB6B-B259C2C231B6}" srcOrd="0" destOrd="0" presId="urn:microsoft.com/office/officeart/2005/8/layout/orgChart1"/>
    <dgm:cxn modelId="{4794272E-469B-4A74-8219-FD73C75BA180}" type="presParOf" srcId="{843D91F6-EC9A-4374-B7BC-5E35132C8FF6}" destId="{9D41C384-E887-4220-ACA1-8C58CB406C4B}" srcOrd="1" destOrd="0" presId="urn:microsoft.com/office/officeart/2005/8/layout/orgChart1"/>
    <dgm:cxn modelId="{DE9659EB-35E1-4FBE-BFC4-10AFE6CEAE96}" type="presParOf" srcId="{9D41C384-E887-4220-ACA1-8C58CB406C4B}" destId="{1ECB9D81-18C2-4E77-9F6D-1F10888E8AC7}" srcOrd="0" destOrd="0" presId="urn:microsoft.com/office/officeart/2005/8/layout/orgChart1"/>
    <dgm:cxn modelId="{236FAC9C-C1FF-4B21-A351-656878CA6BB1}" type="presParOf" srcId="{1ECB9D81-18C2-4E77-9F6D-1F10888E8AC7}" destId="{5DDA1569-39DF-4FB1-9D4E-2AC76499D770}" srcOrd="0" destOrd="0" presId="urn:microsoft.com/office/officeart/2005/8/layout/orgChart1"/>
    <dgm:cxn modelId="{79DEC314-11ED-4293-9897-6072D55D85ED}" type="presParOf" srcId="{1ECB9D81-18C2-4E77-9F6D-1F10888E8AC7}" destId="{AA5758FC-4710-407B-93DA-DF60A525DD23}" srcOrd="1" destOrd="0" presId="urn:microsoft.com/office/officeart/2005/8/layout/orgChart1"/>
    <dgm:cxn modelId="{E624064B-4EA7-452F-B2A9-563962881285}" type="presParOf" srcId="{9D41C384-E887-4220-ACA1-8C58CB406C4B}" destId="{019E2514-090E-4074-A2B8-C1D0D3CC2DEA}" srcOrd="1" destOrd="0" presId="urn:microsoft.com/office/officeart/2005/8/layout/orgChart1"/>
    <dgm:cxn modelId="{CB9FCCAF-3E43-4C6F-88DE-7ED31A755BE1}" type="presParOf" srcId="{019E2514-090E-4074-A2B8-C1D0D3CC2DEA}" destId="{78449243-D8FD-456A-958C-4A322DF81F9E}" srcOrd="0" destOrd="0" presId="urn:microsoft.com/office/officeart/2005/8/layout/orgChart1"/>
    <dgm:cxn modelId="{6D9F8F1F-E33C-4989-9750-9D8D9B61B7B0}" type="presParOf" srcId="{019E2514-090E-4074-A2B8-C1D0D3CC2DEA}" destId="{823CB2A3-7216-4708-85BC-9C295E757676}" srcOrd="1" destOrd="0" presId="urn:microsoft.com/office/officeart/2005/8/layout/orgChart1"/>
    <dgm:cxn modelId="{2833E542-29C0-42E1-8382-3B847CC268D3}" type="presParOf" srcId="{823CB2A3-7216-4708-85BC-9C295E757676}" destId="{5CEA4093-1946-468D-97E2-FA25D3A2BD02}" srcOrd="0" destOrd="0" presId="urn:microsoft.com/office/officeart/2005/8/layout/orgChart1"/>
    <dgm:cxn modelId="{CAB10D57-E706-4269-966F-26EDB484FABC}" type="presParOf" srcId="{5CEA4093-1946-468D-97E2-FA25D3A2BD02}" destId="{5B70B25B-404F-4A2F-BBBA-78165D6E45BC}" srcOrd="0" destOrd="0" presId="urn:microsoft.com/office/officeart/2005/8/layout/orgChart1"/>
    <dgm:cxn modelId="{2C79689D-4F2D-4FEA-AB49-B2CCFE8B16C3}" type="presParOf" srcId="{5CEA4093-1946-468D-97E2-FA25D3A2BD02}" destId="{22102A80-D684-4CCA-9AF7-4371CD861DB4}" srcOrd="1" destOrd="0" presId="urn:microsoft.com/office/officeart/2005/8/layout/orgChart1"/>
    <dgm:cxn modelId="{4990BA3B-42AC-409C-A4CB-3CB6F78E0125}" type="presParOf" srcId="{823CB2A3-7216-4708-85BC-9C295E757676}" destId="{CF95AFAB-17FE-4302-8CEC-61ED3D44FE3D}" srcOrd="1" destOrd="0" presId="urn:microsoft.com/office/officeart/2005/8/layout/orgChart1"/>
    <dgm:cxn modelId="{ED23013F-0343-4E12-B63A-DB0D1CCACE6C}" type="presParOf" srcId="{823CB2A3-7216-4708-85BC-9C295E757676}" destId="{3C5E5196-6EDE-4395-803E-CAED6E23ABA5}" srcOrd="2" destOrd="0" presId="urn:microsoft.com/office/officeart/2005/8/layout/orgChart1"/>
    <dgm:cxn modelId="{FEC33A2A-6CAF-4CDD-814D-463CE6241D96}" type="presParOf" srcId="{019E2514-090E-4074-A2B8-C1D0D3CC2DEA}" destId="{97055F1B-0E6B-45F9-BCAB-BA7F03AAD227}" srcOrd="2" destOrd="0" presId="urn:microsoft.com/office/officeart/2005/8/layout/orgChart1"/>
    <dgm:cxn modelId="{1FCA0664-223F-4CC7-9317-EDDFADAFB63D}" type="presParOf" srcId="{019E2514-090E-4074-A2B8-C1D0D3CC2DEA}" destId="{0A6AD07D-FD0D-41C2-B636-36625F1C4FB2}" srcOrd="3" destOrd="0" presId="urn:microsoft.com/office/officeart/2005/8/layout/orgChart1"/>
    <dgm:cxn modelId="{6BC03EAD-FA81-41E7-B6E2-E5A56080B774}" type="presParOf" srcId="{0A6AD07D-FD0D-41C2-B636-36625F1C4FB2}" destId="{ABA4D71F-2E73-4A8C-B889-C06D518BD822}" srcOrd="0" destOrd="0" presId="urn:microsoft.com/office/officeart/2005/8/layout/orgChart1"/>
    <dgm:cxn modelId="{545E7999-D44F-4E86-81BC-5BC87FFC31B8}" type="presParOf" srcId="{ABA4D71F-2E73-4A8C-B889-C06D518BD822}" destId="{33E7ADF6-E17E-4AF6-B5E6-173FD3ED3C61}" srcOrd="0" destOrd="0" presId="urn:microsoft.com/office/officeart/2005/8/layout/orgChart1"/>
    <dgm:cxn modelId="{9392C62D-6A31-4F3B-9C49-C58630E92503}" type="presParOf" srcId="{ABA4D71F-2E73-4A8C-B889-C06D518BD822}" destId="{09E04FE3-7F64-44C5-B7EA-95F143AB1150}" srcOrd="1" destOrd="0" presId="urn:microsoft.com/office/officeart/2005/8/layout/orgChart1"/>
    <dgm:cxn modelId="{78A26649-3393-4657-AD24-DA8F153C74E1}" type="presParOf" srcId="{0A6AD07D-FD0D-41C2-B636-36625F1C4FB2}" destId="{3A3EDBF2-6194-485B-ADD1-08AB145044BB}" srcOrd="1" destOrd="0" presId="urn:microsoft.com/office/officeart/2005/8/layout/orgChart1"/>
    <dgm:cxn modelId="{4E08705A-28FD-49F4-AD9C-3A2A3981AAEC}" type="presParOf" srcId="{0A6AD07D-FD0D-41C2-B636-36625F1C4FB2}" destId="{C378D45D-4EB8-4265-9AF0-E5DC06217A2D}" srcOrd="2" destOrd="0" presId="urn:microsoft.com/office/officeart/2005/8/layout/orgChart1"/>
    <dgm:cxn modelId="{306918E3-EAFD-40CA-B9CF-AC348A8467CF}" type="presParOf" srcId="{9D41C384-E887-4220-ACA1-8C58CB406C4B}" destId="{DEC2E669-5F4C-4C05-B81D-54AE80EAF00F}" srcOrd="2" destOrd="0" presId="urn:microsoft.com/office/officeart/2005/8/layout/orgChart1"/>
    <dgm:cxn modelId="{F08DBCBB-647A-47A8-AE67-2E41DA7842EA}" type="presParOf" srcId="{843D91F6-EC9A-4374-B7BC-5E35132C8FF6}" destId="{FAD01458-B9BB-4462-A583-10DA0D3B3325}" srcOrd="2" destOrd="0" presId="urn:microsoft.com/office/officeart/2005/8/layout/orgChart1"/>
    <dgm:cxn modelId="{6F57F1C9-9ECD-4E8A-A235-FFA4DCCBD265}" type="presParOf" srcId="{843D91F6-EC9A-4374-B7BC-5E35132C8FF6}" destId="{61D0466D-68D9-4A44-AD3A-E31743A2C6A3}" srcOrd="3" destOrd="0" presId="urn:microsoft.com/office/officeart/2005/8/layout/orgChart1"/>
    <dgm:cxn modelId="{F57F5A11-F9E3-472E-85C0-4DD2232B1A1A}" type="presParOf" srcId="{61D0466D-68D9-4A44-AD3A-E31743A2C6A3}" destId="{E98F7283-FE11-472D-BF20-6FDE48E6FF4B}" srcOrd="0" destOrd="0" presId="urn:microsoft.com/office/officeart/2005/8/layout/orgChart1"/>
    <dgm:cxn modelId="{D0B6500E-6998-4BBF-9CCD-28FA93128F0C}" type="presParOf" srcId="{E98F7283-FE11-472D-BF20-6FDE48E6FF4B}" destId="{36C909EF-3C0F-4516-BE66-FA65B1EAAB02}" srcOrd="0" destOrd="0" presId="urn:microsoft.com/office/officeart/2005/8/layout/orgChart1"/>
    <dgm:cxn modelId="{64FC3967-711F-44F5-87C8-F212B203C4AB}" type="presParOf" srcId="{E98F7283-FE11-472D-BF20-6FDE48E6FF4B}" destId="{52F0D672-AC8F-42B9-9780-0920CA52F26D}" srcOrd="1" destOrd="0" presId="urn:microsoft.com/office/officeart/2005/8/layout/orgChart1"/>
    <dgm:cxn modelId="{795279D5-C41A-48C9-BCB1-5E07DA89BCA9}" type="presParOf" srcId="{61D0466D-68D9-4A44-AD3A-E31743A2C6A3}" destId="{0E831AE6-4293-4C45-BD08-54ECF1AD99E1}" srcOrd="1" destOrd="0" presId="urn:microsoft.com/office/officeart/2005/8/layout/orgChart1"/>
    <dgm:cxn modelId="{4081893F-BF6E-49E9-B891-D0B6C3656141}" type="presParOf" srcId="{0E831AE6-4293-4C45-BD08-54ECF1AD99E1}" destId="{9E58D002-ACFF-4FDF-BBAA-F680C9E61B53}" srcOrd="0" destOrd="0" presId="urn:microsoft.com/office/officeart/2005/8/layout/orgChart1"/>
    <dgm:cxn modelId="{884A30BB-7D42-4646-A0A9-D26713BAEEAA}" type="presParOf" srcId="{0E831AE6-4293-4C45-BD08-54ECF1AD99E1}" destId="{5C1842B1-494E-427E-A0C5-702ADA7E031F}" srcOrd="1" destOrd="0" presId="urn:microsoft.com/office/officeart/2005/8/layout/orgChart1"/>
    <dgm:cxn modelId="{B38CF5A8-314B-4BDA-922A-D3CB848FB85D}" type="presParOf" srcId="{5C1842B1-494E-427E-A0C5-702ADA7E031F}" destId="{021FF198-4238-4976-98ED-9457E708FA1A}" srcOrd="0" destOrd="0" presId="urn:microsoft.com/office/officeart/2005/8/layout/orgChart1"/>
    <dgm:cxn modelId="{1CFCB255-C6DA-4D5A-ADCF-A3AD45696EED}" type="presParOf" srcId="{021FF198-4238-4976-98ED-9457E708FA1A}" destId="{F361588B-4EAC-4341-B14A-B92CEC05409E}" srcOrd="0" destOrd="0" presId="urn:microsoft.com/office/officeart/2005/8/layout/orgChart1"/>
    <dgm:cxn modelId="{3B21ADD0-16B2-444C-BC96-A2A010D91AB7}" type="presParOf" srcId="{021FF198-4238-4976-98ED-9457E708FA1A}" destId="{9EE66E0C-5A9D-4D6B-B562-09E438B8853F}" srcOrd="1" destOrd="0" presId="urn:microsoft.com/office/officeart/2005/8/layout/orgChart1"/>
    <dgm:cxn modelId="{514F924B-0AB5-4580-B9E7-83BB82CFD262}" type="presParOf" srcId="{5C1842B1-494E-427E-A0C5-702ADA7E031F}" destId="{9FF04E58-7B1C-44C3-92A7-FED11B4D9852}" srcOrd="1" destOrd="0" presId="urn:microsoft.com/office/officeart/2005/8/layout/orgChart1"/>
    <dgm:cxn modelId="{7BE734EA-9779-4C33-BCCF-69721FAEAD01}" type="presParOf" srcId="{5C1842B1-494E-427E-A0C5-702ADA7E031F}" destId="{D1AB7C66-B2D1-40CB-8D55-6AC030D45779}" srcOrd="2" destOrd="0" presId="urn:microsoft.com/office/officeart/2005/8/layout/orgChart1"/>
    <dgm:cxn modelId="{B526E34B-074E-4004-84E0-A94C8FEFD7F0}" type="presParOf" srcId="{0E831AE6-4293-4C45-BD08-54ECF1AD99E1}" destId="{62130DC6-4093-406B-8D97-4D4F3805CE9B}" srcOrd="2" destOrd="0" presId="urn:microsoft.com/office/officeart/2005/8/layout/orgChart1"/>
    <dgm:cxn modelId="{084E4F11-C994-4DD0-AE82-D22242CC2C8F}" type="presParOf" srcId="{0E831AE6-4293-4C45-BD08-54ECF1AD99E1}" destId="{63107EB0-8DD3-4020-B8DD-25F223A50B8E}" srcOrd="3" destOrd="0" presId="urn:microsoft.com/office/officeart/2005/8/layout/orgChart1"/>
    <dgm:cxn modelId="{DEC7407B-20E1-4F7E-AD64-C86E0B568678}" type="presParOf" srcId="{63107EB0-8DD3-4020-B8DD-25F223A50B8E}" destId="{4AC73677-9144-43DD-ADB3-7D49A785BA7A}" srcOrd="0" destOrd="0" presId="urn:microsoft.com/office/officeart/2005/8/layout/orgChart1"/>
    <dgm:cxn modelId="{FE431B87-16DF-4618-B8B4-5A289D823446}" type="presParOf" srcId="{4AC73677-9144-43DD-ADB3-7D49A785BA7A}" destId="{1741A6EC-527B-4E13-8EBC-C98196ED1E69}" srcOrd="0" destOrd="0" presId="urn:microsoft.com/office/officeart/2005/8/layout/orgChart1"/>
    <dgm:cxn modelId="{46269EC0-5A84-45DC-8FFC-D48EE1389F7D}" type="presParOf" srcId="{4AC73677-9144-43DD-ADB3-7D49A785BA7A}" destId="{46B18A31-DF19-419F-809C-5FC43DDBA587}" srcOrd="1" destOrd="0" presId="urn:microsoft.com/office/officeart/2005/8/layout/orgChart1"/>
    <dgm:cxn modelId="{F2D97ED0-9BB4-4506-BD99-B560122130D8}" type="presParOf" srcId="{63107EB0-8DD3-4020-B8DD-25F223A50B8E}" destId="{0FE99B7F-C6D4-4062-B597-923583BE69E2}" srcOrd="1" destOrd="0" presId="urn:microsoft.com/office/officeart/2005/8/layout/orgChart1"/>
    <dgm:cxn modelId="{979B0664-49ED-47F4-8AEC-99FB2767CE7E}" type="presParOf" srcId="{63107EB0-8DD3-4020-B8DD-25F223A50B8E}" destId="{3E701E22-668F-4DF6-A46B-CFA0083F468A}" srcOrd="2" destOrd="0" presId="urn:microsoft.com/office/officeart/2005/8/layout/orgChart1"/>
    <dgm:cxn modelId="{2483E609-F4DB-4C79-BB29-E3CE0C359339}" type="presParOf" srcId="{61D0466D-68D9-4A44-AD3A-E31743A2C6A3}" destId="{020DAFF0-899E-4671-AD6A-CBF9C72418E6}" srcOrd="2" destOrd="0" presId="urn:microsoft.com/office/officeart/2005/8/layout/orgChart1"/>
    <dgm:cxn modelId="{AB82F818-70A5-4A70-9CEE-41B1BF9DE32C}" type="presParOf" srcId="{843D91F6-EC9A-4374-B7BC-5E35132C8FF6}" destId="{8E94F687-09BA-4FBB-90E0-9041E7CF225D}" srcOrd="4" destOrd="0" presId="urn:microsoft.com/office/officeart/2005/8/layout/orgChart1"/>
    <dgm:cxn modelId="{A4681B70-7F26-4E1F-A80E-C06EA41741BA}" type="presParOf" srcId="{843D91F6-EC9A-4374-B7BC-5E35132C8FF6}" destId="{6B1F2ED7-8BC2-4F80-9C25-B684FA5F7402}" srcOrd="5" destOrd="0" presId="urn:microsoft.com/office/officeart/2005/8/layout/orgChart1"/>
    <dgm:cxn modelId="{FC9BE17A-26D1-4646-A08C-81779DD4967A}" type="presParOf" srcId="{6B1F2ED7-8BC2-4F80-9C25-B684FA5F7402}" destId="{436DE109-1550-4743-9B6F-688C814A3376}" srcOrd="0" destOrd="0" presId="urn:microsoft.com/office/officeart/2005/8/layout/orgChart1"/>
    <dgm:cxn modelId="{D0D2E918-9741-45AC-BF1B-4D4366A9B6F2}" type="presParOf" srcId="{436DE109-1550-4743-9B6F-688C814A3376}" destId="{DE830E53-70B9-449D-AF29-F3A0B297F22E}" srcOrd="0" destOrd="0" presId="urn:microsoft.com/office/officeart/2005/8/layout/orgChart1"/>
    <dgm:cxn modelId="{522FDD6E-40F1-459D-8C30-D2FA1A36B973}" type="presParOf" srcId="{436DE109-1550-4743-9B6F-688C814A3376}" destId="{7BC7CFBC-A5F1-4EED-A7A1-5AD0F98ABAFC}" srcOrd="1" destOrd="0" presId="urn:microsoft.com/office/officeart/2005/8/layout/orgChart1"/>
    <dgm:cxn modelId="{9D2E406C-03A7-4C34-8276-1F1255FF045A}" type="presParOf" srcId="{6B1F2ED7-8BC2-4F80-9C25-B684FA5F7402}" destId="{D0FBEE1E-B389-4CE7-9D32-7EFC0605B6B7}" srcOrd="1" destOrd="0" presId="urn:microsoft.com/office/officeart/2005/8/layout/orgChart1"/>
    <dgm:cxn modelId="{2A4ADF41-0B61-4310-815F-ACB112D234C6}" type="presParOf" srcId="{D0FBEE1E-B389-4CE7-9D32-7EFC0605B6B7}" destId="{EF6EB769-F40C-4A89-B5F6-B3E282B7B545}" srcOrd="0" destOrd="0" presId="urn:microsoft.com/office/officeart/2005/8/layout/orgChart1"/>
    <dgm:cxn modelId="{07A3E7A4-7C87-4211-A95A-1C44D69CF77F}" type="presParOf" srcId="{D0FBEE1E-B389-4CE7-9D32-7EFC0605B6B7}" destId="{EBF1802C-6AD3-45D2-88FD-97653113260A}" srcOrd="1" destOrd="0" presId="urn:microsoft.com/office/officeart/2005/8/layout/orgChart1"/>
    <dgm:cxn modelId="{FCB37B92-37B3-4526-91BC-7462A5FBB526}" type="presParOf" srcId="{EBF1802C-6AD3-45D2-88FD-97653113260A}" destId="{0AF4A27B-EB12-46A9-B692-BDC2B1C1EDF4}" srcOrd="0" destOrd="0" presId="urn:microsoft.com/office/officeart/2005/8/layout/orgChart1"/>
    <dgm:cxn modelId="{2321F2CA-71BA-486B-AC91-8E362E90F151}" type="presParOf" srcId="{0AF4A27B-EB12-46A9-B692-BDC2B1C1EDF4}" destId="{B48FC59C-0227-4048-9FA4-2CA624D50895}" srcOrd="0" destOrd="0" presId="urn:microsoft.com/office/officeart/2005/8/layout/orgChart1"/>
    <dgm:cxn modelId="{F0E97958-CDC2-440C-A314-5D147DE33AD1}" type="presParOf" srcId="{0AF4A27B-EB12-46A9-B692-BDC2B1C1EDF4}" destId="{DF4141FF-4A10-435C-B884-6E8F7E37C2AB}" srcOrd="1" destOrd="0" presId="urn:microsoft.com/office/officeart/2005/8/layout/orgChart1"/>
    <dgm:cxn modelId="{1C13C836-F624-4C84-BDA5-5ACAE63AC7FF}" type="presParOf" srcId="{EBF1802C-6AD3-45D2-88FD-97653113260A}" destId="{2FDAE855-7DD3-4BF6-83F9-F16BE00CB2F4}" srcOrd="1" destOrd="0" presId="urn:microsoft.com/office/officeart/2005/8/layout/orgChart1"/>
    <dgm:cxn modelId="{E05C73DF-A898-44AE-B951-F6D3670C3F8C}" type="presParOf" srcId="{EBF1802C-6AD3-45D2-88FD-97653113260A}" destId="{32D5BB3C-9358-4223-8C0C-9BABB2438778}" srcOrd="2" destOrd="0" presId="urn:microsoft.com/office/officeart/2005/8/layout/orgChart1"/>
    <dgm:cxn modelId="{C8AE5B5B-D01C-4255-B18A-02DDF8D66DDD}" type="presParOf" srcId="{D0FBEE1E-B389-4CE7-9D32-7EFC0605B6B7}" destId="{6D9894DF-6531-4472-818A-F94E2DF3019A}" srcOrd="2" destOrd="0" presId="urn:microsoft.com/office/officeart/2005/8/layout/orgChart1"/>
    <dgm:cxn modelId="{0C911D99-E65E-4413-8D4A-5C357C17A8AD}" type="presParOf" srcId="{D0FBEE1E-B389-4CE7-9D32-7EFC0605B6B7}" destId="{C17CD940-2E79-4E40-BE3C-1AE483D3F922}" srcOrd="3" destOrd="0" presId="urn:microsoft.com/office/officeart/2005/8/layout/orgChart1"/>
    <dgm:cxn modelId="{DEA47B4D-C489-499C-8042-36FBD498ACCD}" type="presParOf" srcId="{C17CD940-2E79-4E40-BE3C-1AE483D3F922}" destId="{8542CE14-F975-41DF-86D6-D2C87A87908A}" srcOrd="0" destOrd="0" presId="urn:microsoft.com/office/officeart/2005/8/layout/orgChart1"/>
    <dgm:cxn modelId="{005C174C-A8B6-4536-A231-FE2B3AFFB8C0}" type="presParOf" srcId="{8542CE14-F975-41DF-86D6-D2C87A87908A}" destId="{DDE75BAB-6FDB-482E-9919-90312230B982}" srcOrd="0" destOrd="0" presId="urn:microsoft.com/office/officeart/2005/8/layout/orgChart1"/>
    <dgm:cxn modelId="{B3445500-8AC3-406B-AD15-410E53E28275}" type="presParOf" srcId="{8542CE14-F975-41DF-86D6-D2C87A87908A}" destId="{73D1445C-4127-4475-BE57-FBF7975BE2BC}" srcOrd="1" destOrd="0" presId="urn:microsoft.com/office/officeart/2005/8/layout/orgChart1"/>
    <dgm:cxn modelId="{4F0F6E9E-4D90-481A-B8FE-F898E5FBC4AB}" type="presParOf" srcId="{C17CD940-2E79-4E40-BE3C-1AE483D3F922}" destId="{A168480B-D537-4170-9AE0-05BCEA629AE1}" srcOrd="1" destOrd="0" presId="urn:microsoft.com/office/officeart/2005/8/layout/orgChart1"/>
    <dgm:cxn modelId="{C4D3EDB1-2389-4EAD-AB7B-5B9358F5B3B3}" type="presParOf" srcId="{C17CD940-2E79-4E40-BE3C-1AE483D3F922}" destId="{88FA6030-2F6D-4D25-9CA4-BBB5A2FFC186}" srcOrd="2" destOrd="0" presId="urn:microsoft.com/office/officeart/2005/8/layout/orgChart1"/>
    <dgm:cxn modelId="{0C080E70-084A-4939-978B-2E15F7CE0593}" type="presParOf" srcId="{6B1F2ED7-8BC2-4F80-9C25-B684FA5F7402}" destId="{792F2D8C-E1A4-4A44-81D7-3E6CE12CA1CC}" srcOrd="2" destOrd="0" presId="urn:microsoft.com/office/officeart/2005/8/layout/orgChart1"/>
    <dgm:cxn modelId="{52662F2E-EEAB-42C6-BCE7-D7880C5F4263}" type="presParOf" srcId="{843D91F6-EC9A-4374-B7BC-5E35132C8FF6}" destId="{D700E279-FC29-45C6-8F8B-D1D6CA0536F5}" srcOrd="6" destOrd="0" presId="urn:microsoft.com/office/officeart/2005/8/layout/orgChart1"/>
    <dgm:cxn modelId="{46A4B316-A7A4-4F07-AD89-09E3CA1F7204}" type="presParOf" srcId="{843D91F6-EC9A-4374-B7BC-5E35132C8FF6}" destId="{834E0103-EE0C-4D48-B5F6-D70242364854}" srcOrd="7" destOrd="0" presId="urn:microsoft.com/office/officeart/2005/8/layout/orgChart1"/>
    <dgm:cxn modelId="{9482C825-0971-4FBA-A04E-03826CA8AD3E}" type="presParOf" srcId="{834E0103-EE0C-4D48-B5F6-D70242364854}" destId="{E14D663C-CB10-44C2-93D9-917C6ADE0DC6}" srcOrd="0" destOrd="0" presId="urn:microsoft.com/office/officeart/2005/8/layout/orgChart1"/>
    <dgm:cxn modelId="{A9C89372-BBF1-4ECF-9616-BEACE9BB8A0B}" type="presParOf" srcId="{E14D663C-CB10-44C2-93D9-917C6ADE0DC6}" destId="{01BF8AD4-613E-474F-A54A-E75C63AB424B}" srcOrd="0" destOrd="0" presId="urn:microsoft.com/office/officeart/2005/8/layout/orgChart1"/>
    <dgm:cxn modelId="{D7D06788-34A9-41CB-9A53-43F453AD193A}" type="presParOf" srcId="{E14D663C-CB10-44C2-93D9-917C6ADE0DC6}" destId="{85704304-1C66-47F1-9730-6FA857A89144}" srcOrd="1" destOrd="0" presId="urn:microsoft.com/office/officeart/2005/8/layout/orgChart1"/>
    <dgm:cxn modelId="{EC6D3C0B-911F-4FA0-8620-7073F50F4457}" type="presParOf" srcId="{834E0103-EE0C-4D48-B5F6-D70242364854}" destId="{298033B7-C4B7-4917-9133-65D59484B7E0}" srcOrd="1" destOrd="0" presId="urn:microsoft.com/office/officeart/2005/8/layout/orgChart1"/>
    <dgm:cxn modelId="{975F21F6-55B0-4664-A03A-68EE27439A82}" type="presParOf" srcId="{298033B7-C4B7-4917-9133-65D59484B7E0}" destId="{966F89E9-DC9D-4D5F-BF8E-480F9BFA8059}" srcOrd="0" destOrd="0" presId="urn:microsoft.com/office/officeart/2005/8/layout/orgChart1"/>
    <dgm:cxn modelId="{9E789226-25BE-4C01-8348-D3D309B527EF}" type="presParOf" srcId="{298033B7-C4B7-4917-9133-65D59484B7E0}" destId="{AEDA3157-E8F5-4AE0-A907-DE04FC76BAEC}" srcOrd="1" destOrd="0" presId="urn:microsoft.com/office/officeart/2005/8/layout/orgChart1"/>
    <dgm:cxn modelId="{C3C3F4BF-59F7-42F7-B144-775FABD520A9}" type="presParOf" srcId="{AEDA3157-E8F5-4AE0-A907-DE04FC76BAEC}" destId="{0E850473-E852-4A0B-9973-83C27860A571}" srcOrd="0" destOrd="0" presId="urn:microsoft.com/office/officeart/2005/8/layout/orgChart1"/>
    <dgm:cxn modelId="{33D41E61-30EC-455F-88AB-1E6FCF45F1C5}" type="presParOf" srcId="{0E850473-E852-4A0B-9973-83C27860A571}" destId="{2EE722BF-0410-4AED-8F27-AF21E48E2EDF}" srcOrd="0" destOrd="0" presId="urn:microsoft.com/office/officeart/2005/8/layout/orgChart1"/>
    <dgm:cxn modelId="{39B7E9A6-5C8E-4B4F-B8E8-2CB36FD31E67}" type="presParOf" srcId="{0E850473-E852-4A0B-9973-83C27860A571}" destId="{63F423C5-99BC-455E-949B-6E0A2CA233F5}" srcOrd="1" destOrd="0" presId="urn:microsoft.com/office/officeart/2005/8/layout/orgChart1"/>
    <dgm:cxn modelId="{B81724B2-902E-4B46-B530-7C5041FED65E}" type="presParOf" srcId="{AEDA3157-E8F5-4AE0-A907-DE04FC76BAEC}" destId="{3B42F883-23FC-40B1-95EE-0BDA55DAF61A}" srcOrd="1" destOrd="0" presId="urn:microsoft.com/office/officeart/2005/8/layout/orgChart1"/>
    <dgm:cxn modelId="{E1F46DE9-1651-49A9-8329-2E6EFAC5EFEB}" type="presParOf" srcId="{AEDA3157-E8F5-4AE0-A907-DE04FC76BAEC}" destId="{8BEC5165-47CC-4A83-8C05-4A817EF51AF7}" srcOrd="2" destOrd="0" presId="urn:microsoft.com/office/officeart/2005/8/layout/orgChart1"/>
    <dgm:cxn modelId="{03E0E995-AC5B-455F-A249-AB74870A776F}" type="presParOf" srcId="{298033B7-C4B7-4917-9133-65D59484B7E0}" destId="{0B3DA0E0-9872-4AAD-AC6B-BB07BF6088B4}" srcOrd="2" destOrd="0" presId="urn:microsoft.com/office/officeart/2005/8/layout/orgChart1"/>
    <dgm:cxn modelId="{0DB8E970-9A84-4FCA-8C20-EF3DF5E7EDC7}" type="presParOf" srcId="{298033B7-C4B7-4917-9133-65D59484B7E0}" destId="{06F3AE77-E6D6-4521-9720-E98A288996B8}" srcOrd="3" destOrd="0" presId="urn:microsoft.com/office/officeart/2005/8/layout/orgChart1"/>
    <dgm:cxn modelId="{3A40CF8E-5F2F-4E2C-A3CA-41A5897DC29A}" type="presParOf" srcId="{06F3AE77-E6D6-4521-9720-E98A288996B8}" destId="{EEEB13EC-6A11-423F-AEB9-7C61C5745048}" srcOrd="0" destOrd="0" presId="urn:microsoft.com/office/officeart/2005/8/layout/orgChart1"/>
    <dgm:cxn modelId="{AD3B6DF1-B194-487D-9CA8-251C181EE82B}" type="presParOf" srcId="{EEEB13EC-6A11-423F-AEB9-7C61C5745048}" destId="{63738676-93A0-4FD5-BE4F-31A4BADB49A1}" srcOrd="0" destOrd="0" presId="urn:microsoft.com/office/officeart/2005/8/layout/orgChart1"/>
    <dgm:cxn modelId="{6ADBA8F9-D1EB-4A11-A2C3-2E7A6AB66B12}" type="presParOf" srcId="{EEEB13EC-6A11-423F-AEB9-7C61C5745048}" destId="{05E6698D-A7CA-4CF2-922B-5F135BCADF8B}" srcOrd="1" destOrd="0" presId="urn:microsoft.com/office/officeart/2005/8/layout/orgChart1"/>
    <dgm:cxn modelId="{66532B88-5002-46FC-8D92-F248E3ED6C04}" type="presParOf" srcId="{06F3AE77-E6D6-4521-9720-E98A288996B8}" destId="{D9DFEDA7-BBEB-4979-AF87-46AF980AFE0E}" srcOrd="1" destOrd="0" presId="urn:microsoft.com/office/officeart/2005/8/layout/orgChart1"/>
    <dgm:cxn modelId="{8101CF63-2363-4BDF-B1DD-43A54FCE2B6B}" type="presParOf" srcId="{06F3AE77-E6D6-4521-9720-E98A288996B8}" destId="{01A4507D-4803-4A4E-A68B-D118D9DD9EE6}" srcOrd="2" destOrd="0" presId="urn:microsoft.com/office/officeart/2005/8/layout/orgChart1"/>
    <dgm:cxn modelId="{DD2BACA4-24CA-41E1-9AA5-5FF101B01882}" type="presParOf" srcId="{298033B7-C4B7-4917-9133-65D59484B7E0}" destId="{79427028-14BA-40C5-B64D-685A0DFBE5D5}" srcOrd="4" destOrd="0" presId="urn:microsoft.com/office/officeart/2005/8/layout/orgChart1"/>
    <dgm:cxn modelId="{88CAD4A2-E0F7-4AD8-8C96-16A357226AE8}" type="presParOf" srcId="{298033B7-C4B7-4917-9133-65D59484B7E0}" destId="{33146774-0DE3-4E66-B884-7178AD20C723}" srcOrd="5" destOrd="0" presId="urn:microsoft.com/office/officeart/2005/8/layout/orgChart1"/>
    <dgm:cxn modelId="{25F23827-CAF5-44A0-9C54-C67996AD685E}" type="presParOf" srcId="{33146774-0DE3-4E66-B884-7178AD20C723}" destId="{E64B27EC-19B7-4411-B241-1CD5455A76D1}" srcOrd="0" destOrd="0" presId="urn:microsoft.com/office/officeart/2005/8/layout/orgChart1"/>
    <dgm:cxn modelId="{C51BFD4F-E810-48A7-82AA-65EED252F7E0}" type="presParOf" srcId="{E64B27EC-19B7-4411-B241-1CD5455A76D1}" destId="{3460ABE2-CAEE-4AEB-8AD3-85B5732295A9}" srcOrd="0" destOrd="0" presId="urn:microsoft.com/office/officeart/2005/8/layout/orgChart1"/>
    <dgm:cxn modelId="{4094F935-7552-49FD-86F1-E8106F3AFA78}" type="presParOf" srcId="{E64B27EC-19B7-4411-B241-1CD5455A76D1}" destId="{80F8DFE3-446E-4566-8D18-5977F12AE347}" srcOrd="1" destOrd="0" presId="urn:microsoft.com/office/officeart/2005/8/layout/orgChart1"/>
    <dgm:cxn modelId="{67EDBD9D-0A2A-4141-ABC4-AF27CAC62004}" type="presParOf" srcId="{33146774-0DE3-4E66-B884-7178AD20C723}" destId="{5FD6B74B-5A16-45B1-B934-3F417B7F6CE0}" srcOrd="1" destOrd="0" presId="urn:microsoft.com/office/officeart/2005/8/layout/orgChart1"/>
    <dgm:cxn modelId="{C89B6633-21C0-401B-A567-29F7C9F3A30E}" type="presParOf" srcId="{33146774-0DE3-4E66-B884-7178AD20C723}" destId="{B95C15A8-7920-43AF-863B-A3BA8B568DFA}" srcOrd="2" destOrd="0" presId="urn:microsoft.com/office/officeart/2005/8/layout/orgChart1"/>
    <dgm:cxn modelId="{733808F3-F943-4550-B7F9-D413749FC576}" type="presParOf" srcId="{834E0103-EE0C-4D48-B5F6-D70242364854}" destId="{33AB9544-7AAC-4A99-A803-F1E274239A70}" srcOrd="2" destOrd="0" presId="urn:microsoft.com/office/officeart/2005/8/layout/orgChart1"/>
    <dgm:cxn modelId="{E341D7AA-7BDC-4BED-A1BA-5C0F7E46E366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7028-14BA-40C5-B64D-685A0DFBE5D5}">
      <dsp:nvSpPr>
        <dsp:cNvPr id="0" name=""/>
        <dsp:cNvSpPr/>
      </dsp:nvSpPr>
      <dsp:spPr>
        <a:xfrm>
          <a:off x="7060866" y="1554043"/>
          <a:ext cx="272062" cy="308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1845"/>
              </a:lnTo>
              <a:lnTo>
                <a:pt x="272062" y="30818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DA0E0-9872-4AAD-AC6B-BB07BF6088B4}">
      <dsp:nvSpPr>
        <dsp:cNvPr id="0" name=""/>
        <dsp:cNvSpPr/>
      </dsp:nvSpPr>
      <dsp:spPr>
        <a:xfrm>
          <a:off x="7060866" y="1554043"/>
          <a:ext cx="272062" cy="1804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98"/>
              </a:lnTo>
              <a:lnTo>
                <a:pt x="272062" y="18044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F89E9-DC9D-4D5F-BF8E-480F9BFA8059}">
      <dsp:nvSpPr>
        <dsp:cNvPr id="0" name=""/>
        <dsp:cNvSpPr/>
      </dsp:nvSpPr>
      <dsp:spPr>
        <a:xfrm>
          <a:off x="7060866" y="1554043"/>
          <a:ext cx="272062" cy="570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048"/>
              </a:lnTo>
              <a:lnTo>
                <a:pt x="272062" y="570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0E279-FC29-45C6-8F8B-D1D6CA0536F5}">
      <dsp:nvSpPr>
        <dsp:cNvPr id="0" name=""/>
        <dsp:cNvSpPr/>
      </dsp:nvSpPr>
      <dsp:spPr>
        <a:xfrm>
          <a:off x="4319810" y="878425"/>
          <a:ext cx="3466556" cy="2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9"/>
              </a:lnTo>
              <a:lnTo>
                <a:pt x="3466556" y="205099"/>
              </a:lnTo>
              <a:lnTo>
                <a:pt x="3466556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894DF-6531-4472-818A-F94E2DF3019A}">
      <dsp:nvSpPr>
        <dsp:cNvPr id="0" name=""/>
        <dsp:cNvSpPr/>
      </dsp:nvSpPr>
      <dsp:spPr>
        <a:xfrm>
          <a:off x="4850775" y="1721361"/>
          <a:ext cx="310899" cy="2591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485"/>
              </a:lnTo>
              <a:lnTo>
                <a:pt x="310899" y="25914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EB769-F40C-4A89-B5F6-B3E282B7B545}">
      <dsp:nvSpPr>
        <dsp:cNvPr id="0" name=""/>
        <dsp:cNvSpPr/>
      </dsp:nvSpPr>
      <dsp:spPr>
        <a:xfrm>
          <a:off x="4850775" y="1721361"/>
          <a:ext cx="310899" cy="90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716"/>
              </a:lnTo>
              <a:lnTo>
                <a:pt x="310899" y="9007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4F687-09BA-4FBB-90E0-9041E7CF225D}">
      <dsp:nvSpPr>
        <dsp:cNvPr id="0" name=""/>
        <dsp:cNvSpPr/>
      </dsp:nvSpPr>
      <dsp:spPr>
        <a:xfrm>
          <a:off x="4319810" y="878425"/>
          <a:ext cx="1360029" cy="2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9"/>
              </a:lnTo>
              <a:lnTo>
                <a:pt x="1360029" y="205099"/>
              </a:lnTo>
              <a:lnTo>
                <a:pt x="1360029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30DC6-4093-406B-8D97-4D4F3805CE9B}">
      <dsp:nvSpPr>
        <dsp:cNvPr id="0" name=""/>
        <dsp:cNvSpPr/>
      </dsp:nvSpPr>
      <dsp:spPr>
        <a:xfrm>
          <a:off x="2447689" y="1554043"/>
          <a:ext cx="310899" cy="168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251"/>
              </a:lnTo>
              <a:lnTo>
                <a:pt x="310899" y="16882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8D002-ACFF-4FDF-BBAA-F680C9E61B53}">
      <dsp:nvSpPr>
        <dsp:cNvPr id="0" name=""/>
        <dsp:cNvSpPr/>
      </dsp:nvSpPr>
      <dsp:spPr>
        <a:xfrm>
          <a:off x="2447689" y="1554043"/>
          <a:ext cx="310899" cy="58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181"/>
              </a:lnTo>
              <a:lnTo>
                <a:pt x="310899" y="5871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01458-B9BB-4462-A583-10DA0D3B3325}">
      <dsp:nvSpPr>
        <dsp:cNvPr id="0" name=""/>
        <dsp:cNvSpPr/>
      </dsp:nvSpPr>
      <dsp:spPr>
        <a:xfrm>
          <a:off x="3276754" y="878425"/>
          <a:ext cx="1043055" cy="286759"/>
        </a:xfrm>
        <a:custGeom>
          <a:avLst/>
          <a:gdLst/>
          <a:ahLst/>
          <a:cxnLst/>
          <a:rect l="0" t="0" r="0" b="0"/>
          <a:pathLst>
            <a:path>
              <a:moveTo>
                <a:pt x="1043055" y="0"/>
              </a:moveTo>
              <a:lnTo>
                <a:pt x="1043055" y="205099"/>
              </a:lnTo>
              <a:lnTo>
                <a:pt x="0" y="205099"/>
              </a:lnTo>
              <a:lnTo>
                <a:pt x="0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11707" y="1741325"/>
          <a:ext cx="310899" cy="212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943"/>
              </a:lnTo>
              <a:lnTo>
                <a:pt x="310899" y="2124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11707" y="1741325"/>
          <a:ext cx="310899" cy="782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884"/>
              </a:lnTo>
              <a:lnTo>
                <a:pt x="310899" y="78288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40772" y="878425"/>
          <a:ext cx="3279037" cy="286759"/>
        </a:xfrm>
        <a:custGeom>
          <a:avLst/>
          <a:gdLst/>
          <a:ahLst/>
          <a:cxnLst/>
          <a:rect l="0" t="0" r="0" b="0"/>
          <a:pathLst>
            <a:path>
              <a:moveTo>
                <a:pt x="3279037" y="0"/>
              </a:moveTo>
              <a:lnTo>
                <a:pt x="3279037" y="205099"/>
              </a:lnTo>
              <a:lnTo>
                <a:pt x="0" y="205099"/>
              </a:lnTo>
              <a:lnTo>
                <a:pt x="0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1372735" y="372092"/>
          <a:ext cx="5894150" cy="50633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Позитивные социальные ценности </a:t>
          </a:r>
          <a:br>
            <a:rPr lang="ru-RU" sz="1600" b="1" kern="1200" dirty="0">
              <a:latin typeface="Arial" pitchFamily="34" charset="0"/>
              <a:cs typeface="Arial" pitchFamily="34" charset="0"/>
            </a:rPr>
          </a:br>
          <a:r>
            <a:rPr lang="ru-RU" sz="1600" b="1" kern="1200" dirty="0">
              <a:latin typeface="Arial" pitchFamily="34" charset="0"/>
              <a:cs typeface="Arial" pitchFamily="34" charset="0"/>
            </a:rPr>
            <a:t>выпускника начальной школы</a:t>
          </a:r>
        </a:p>
      </dsp:txBody>
      <dsp:txXfrm>
        <a:off x="1372735" y="372092"/>
        <a:ext cx="5894150" cy="506332"/>
      </dsp:txXfrm>
    </dsp:sp>
    <dsp:sp modelId="{5DDA1569-39DF-4FB1-9D4E-2AC76499D770}">
      <dsp:nvSpPr>
        <dsp:cNvPr id="0" name=""/>
        <dsp:cNvSpPr/>
      </dsp:nvSpPr>
      <dsp:spPr>
        <a:xfrm>
          <a:off x="4441" y="1165184"/>
          <a:ext cx="2072661" cy="57614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Межличностное общение</a:t>
          </a:r>
        </a:p>
      </dsp:txBody>
      <dsp:txXfrm>
        <a:off x="4441" y="1165184"/>
        <a:ext cx="2072661" cy="576140"/>
      </dsp:txXfrm>
    </dsp:sp>
    <dsp:sp modelId="{5B70B25B-404F-4A2F-BBBA-78165D6E45BC}">
      <dsp:nvSpPr>
        <dsp:cNvPr id="0" name=""/>
        <dsp:cNvSpPr/>
      </dsp:nvSpPr>
      <dsp:spPr>
        <a:xfrm>
          <a:off x="522607" y="1904645"/>
          <a:ext cx="1784960" cy="1239128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соблюдать правила повседневного поведения, правил поведения в школе</a:t>
          </a:r>
        </a:p>
      </dsp:txBody>
      <dsp:txXfrm>
        <a:off x="522607" y="1904645"/>
        <a:ext cx="1784960" cy="1239128"/>
      </dsp:txXfrm>
    </dsp:sp>
    <dsp:sp modelId="{33E7ADF6-E17E-4AF6-B5E6-173FD3ED3C61}">
      <dsp:nvSpPr>
        <dsp:cNvPr id="0" name=""/>
        <dsp:cNvSpPr/>
      </dsp:nvSpPr>
      <dsp:spPr>
        <a:xfrm>
          <a:off x="522607" y="3307094"/>
          <a:ext cx="1784066" cy="1118348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Конструктивное общение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взрослыми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сверстниками, взаимопомощь</a:t>
          </a:r>
        </a:p>
      </dsp:txBody>
      <dsp:txXfrm>
        <a:off x="522607" y="3307094"/>
        <a:ext cx="1784066" cy="1118348"/>
      </dsp:txXfrm>
    </dsp:sp>
    <dsp:sp modelId="{36C909EF-3C0F-4516-BE66-FA65B1EAAB02}">
      <dsp:nvSpPr>
        <dsp:cNvPr id="0" name=""/>
        <dsp:cNvSpPr/>
      </dsp:nvSpPr>
      <dsp:spPr>
        <a:xfrm>
          <a:off x="2240423" y="1165184"/>
          <a:ext cx="2072661" cy="3888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Arial" pitchFamily="34" charset="0"/>
              <a:cs typeface="Arial" pitchFamily="34" charset="0"/>
            </a:rPr>
            <a:t>Научные знания</a:t>
          </a:r>
        </a:p>
      </dsp:txBody>
      <dsp:txXfrm>
        <a:off x="2240423" y="1165184"/>
        <a:ext cx="2072661" cy="388858"/>
      </dsp:txXfrm>
    </dsp:sp>
    <dsp:sp modelId="{F361588B-4EAC-4341-B14A-B92CEC05409E}">
      <dsp:nvSpPr>
        <dsp:cNvPr id="0" name=""/>
        <dsp:cNvSpPr/>
      </dsp:nvSpPr>
      <dsp:spPr>
        <a:xfrm>
          <a:off x="2758589" y="1717363"/>
          <a:ext cx="1721600" cy="847722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познавательной деятельности</a:t>
          </a:r>
        </a:p>
      </dsp:txBody>
      <dsp:txXfrm>
        <a:off x="2758589" y="1717363"/>
        <a:ext cx="1721600" cy="847722"/>
      </dsp:txXfrm>
    </dsp:sp>
    <dsp:sp modelId="{1741A6EC-527B-4E13-8EBC-C98196ED1E69}">
      <dsp:nvSpPr>
        <dsp:cNvPr id="0" name=""/>
        <dsp:cNvSpPr/>
      </dsp:nvSpPr>
      <dsp:spPr>
        <a:xfrm>
          <a:off x="2758589" y="2728406"/>
          <a:ext cx="1721600" cy="1027775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самостоятельно познавать окружающий мир</a:t>
          </a:r>
        </a:p>
      </dsp:txBody>
      <dsp:txXfrm>
        <a:off x="2758589" y="2728406"/>
        <a:ext cx="1721600" cy="1027775"/>
      </dsp:txXfrm>
    </dsp:sp>
    <dsp:sp modelId="{DE830E53-70B9-449D-AF29-F3A0B297F22E}">
      <dsp:nvSpPr>
        <dsp:cNvPr id="0" name=""/>
        <dsp:cNvSpPr/>
      </dsp:nvSpPr>
      <dsp:spPr>
        <a:xfrm>
          <a:off x="4643509" y="1165184"/>
          <a:ext cx="2072661" cy="5561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none" kern="1200" dirty="0">
              <a:latin typeface="Arial" pitchFamily="34" charset="0"/>
              <a:cs typeface="Arial" pitchFamily="34" charset="0"/>
            </a:rPr>
            <a:t> Безопасное поведение</a:t>
          </a:r>
        </a:p>
      </dsp:txBody>
      <dsp:txXfrm>
        <a:off x="4643509" y="1165184"/>
        <a:ext cx="2072661" cy="556176"/>
      </dsp:txXfrm>
    </dsp:sp>
    <dsp:sp modelId="{B48FC59C-0227-4048-9FA4-2CA624D50895}">
      <dsp:nvSpPr>
        <dsp:cNvPr id="0" name=""/>
        <dsp:cNvSpPr/>
      </dsp:nvSpPr>
      <dsp:spPr>
        <a:xfrm>
          <a:off x="5161674" y="1884681"/>
          <a:ext cx="1815602" cy="1474791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Безопасное поведение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окружающей образовательной, социальной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информационной средах</a:t>
          </a:r>
        </a:p>
      </dsp:txBody>
      <dsp:txXfrm>
        <a:off x="5161674" y="1884681"/>
        <a:ext cx="1815602" cy="1474791"/>
      </dsp:txXfrm>
    </dsp:sp>
    <dsp:sp modelId="{DDE75BAB-6FDB-482E-9919-90312230B982}">
      <dsp:nvSpPr>
        <dsp:cNvPr id="0" name=""/>
        <dsp:cNvSpPr/>
      </dsp:nvSpPr>
      <dsp:spPr>
        <a:xfrm>
          <a:off x="5161674" y="3522793"/>
          <a:ext cx="1829150" cy="1580106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Бережное отношение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здоровью, физическому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психическому состоянию (здоровое питание и др.)</a:t>
          </a:r>
        </a:p>
      </dsp:txBody>
      <dsp:txXfrm>
        <a:off x="5161674" y="3522793"/>
        <a:ext cx="1829150" cy="1580106"/>
      </dsp:txXfrm>
    </dsp:sp>
    <dsp:sp modelId="{01BF8AD4-613E-474F-A54A-E75C63AB424B}">
      <dsp:nvSpPr>
        <dsp:cNvPr id="0" name=""/>
        <dsp:cNvSpPr/>
      </dsp:nvSpPr>
      <dsp:spPr>
        <a:xfrm>
          <a:off x="6879491" y="1165184"/>
          <a:ext cx="1813751" cy="3888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Arial" pitchFamily="34" charset="0"/>
              <a:cs typeface="Arial" pitchFamily="34" charset="0"/>
            </a:rPr>
            <a:t>Труд</a:t>
          </a:r>
        </a:p>
      </dsp:txBody>
      <dsp:txXfrm>
        <a:off x="6879491" y="1165184"/>
        <a:ext cx="1813751" cy="388858"/>
      </dsp:txXfrm>
    </dsp:sp>
    <dsp:sp modelId="{2EE722BF-0410-4AED-8F27-AF21E48E2EDF}">
      <dsp:nvSpPr>
        <dsp:cNvPr id="0" name=""/>
        <dsp:cNvSpPr/>
      </dsp:nvSpPr>
      <dsp:spPr>
        <a:xfrm>
          <a:off x="7332929" y="1717363"/>
          <a:ext cx="1326341" cy="813456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ru-RU" sz="1400" b="1" u="none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самообслужи-вания</a:t>
          </a:r>
          <a:endParaRPr lang="ru-RU" sz="1400" b="1" u="none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32929" y="1717363"/>
        <a:ext cx="1326341" cy="813456"/>
      </dsp:txXfrm>
    </dsp:sp>
    <dsp:sp modelId="{63738676-93A0-4FD5-BE4F-31A4BADB49A1}">
      <dsp:nvSpPr>
        <dsp:cNvPr id="0" name=""/>
        <dsp:cNvSpPr/>
      </dsp:nvSpPr>
      <dsp:spPr>
        <a:xfrm>
          <a:off x="7332929" y="2694140"/>
          <a:ext cx="1326341" cy="1328802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важности </a:t>
          </a:r>
          <a:r>
            <a:rPr lang="ru-RU" sz="1400" b="1" u="none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добросовест-ного</a:t>
          </a: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творческого труда</a:t>
          </a:r>
        </a:p>
      </dsp:txBody>
      <dsp:txXfrm>
        <a:off x="7332929" y="2694140"/>
        <a:ext cx="1326341" cy="1328802"/>
      </dsp:txXfrm>
    </dsp:sp>
    <dsp:sp modelId="{3460ABE2-CAEE-4AEB-8AD3-85B5732295A9}">
      <dsp:nvSpPr>
        <dsp:cNvPr id="0" name=""/>
        <dsp:cNvSpPr/>
      </dsp:nvSpPr>
      <dsp:spPr>
        <a:xfrm>
          <a:off x="7332929" y="4186263"/>
          <a:ext cx="1326341" cy="899250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Интерес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профессиям и др. </a:t>
          </a:r>
        </a:p>
      </dsp:txBody>
      <dsp:txXfrm>
        <a:off x="7332929" y="4186263"/>
        <a:ext cx="1326341" cy="8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descr="C:\Users\ymedvedeva\Desktop\Медведева\ПРЕЗЕНТАЦИИ\ЛОГОТИПЫ\SZDSH_CMYK - копия.png" id="10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52400" y="626384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ymedvedeva\Desktop\Медведева\ПРЕЗЕНТАЦИИ\ЛОГОТИПЫ\Action+MCFR.png" id="11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7293159" y="6511145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Black_School_Board_PNG_Picture.png" id="12" name="Рисунок 1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-227125" y="-442452"/>
            <a:ext cx="9887319" cy="5591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23470" cy="2783018"/>
          </a:xfrm>
        </p:spPr>
        <p:txBody>
          <a:bodyPr>
            <a:normAutofit fontScale="90000"/>
          </a:bodyPr>
          <a:lstStyle/>
          <a:p>
            <a:r>
              <a:rPr b="1" dirty="0" lang="ru-RU" sz="600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Что изменили </a:t>
            </a:r>
            <a:br>
              <a:rPr b="1" dirty="0" lang="ru-RU" sz="600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b="1" dirty="0" lang="ru-RU" sz="600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обновленном </a:t>
            </a:r>
            <a:br>
              <a:rPr b="1" dirty="0" lang="ru-RU" sz="600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b="1" dirty="0" lang="ru-RU" sz="600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ФГОС начального общего образования</a:t>
            </a:r>
          </a:p>
        </p:txBody>
      </p:sp>
      <p:pic>
        <p:nvPicPr>
          <p:cNvPr descr="redtarget.png" id="13" name="Рисунок 12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1105773" y="766916"/>
            <a:ext cx="964116" cy="964116"/>
          </a:xfrm>
          <a:prstGeom prst="rect">
            <a:avLst/>
          </a:prstGeom>
        </p:spPr>
      </p:pic>
      <p:pic>
        <p:nvPicPr>
          <p:cNvPr descr="athlete-vector-funrun-2.png" id="9" name="Рисунок 8"/>
          <p:cNvPicPr>
            <a:picLocks noChangeAspect="1"/>
          </p:cNvPicPr>
          <p:nvPr/>
        </p:nvPicPr>
        <p:blipFill>
          <a:blip cstate="print" r:embed="rId7"/>
          <a:srcRect b="26"/>
          <a:stretch>
            <a:fillRect/>
          </a:stretch>
        </p:blipFill>
        <p:spPr>
          <a:xfrm>
            <a:off x="1797195" y="3495368"/>
            <a:ext cx="5658118" cy="4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4615be6743a0d7b422c29f63745261e.png" id="21" name="Рисунок 20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 rot="777951">
            <a:off x="5572142" y="704724"/>
            <a:ext cx="3721217" cy="3561147"/>
          </a:xfrm>
          <a:prstGeom prst="rect">
            <a:avLst/>
          </a:prstGeom>
        </p:spPr>
      </p:pic>
      <p:pic>
        <p:nvPicPr>
          <p:cNvPr descr="0_702f4_f5c77948_XXXL.png" id="16" name="Рисунок 15"/>
          <p:cNvPicPr>
            <a:picLocks noChangeAspect="1"/>
          </p:cNvPicPr>
          <p:nvPr/>
        </p:nvPicPr>
        <p:blipFill>
          <a:blip cstate="print" r:embed="rId3"/>
          <a:srcRect r="36"/>
          <a:stretch>
            <a:fillRect/>
          </a:stretch>
        </p:blipFill>
        <p:spPr>
          <a:xfrm>
            <a:off x="1043608" y="1412776"/>
            <a:ext cx="4924592" cy="5096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28" y="44624"/>
            <a:ext cx="7832791" cy="1149995"/>
          </a:xfrm>
        </p:spPr>
        <p:txBody>
          <a:bodyPr>
            <a:noAutofit/>
          </a:bodyPr>
          <a:lstStyle/>
          <a:p>
            <a:pPr algn="ctr"/>
            <a:r>
              <a:rPr b="1" dirty="0" lang="ru-RU" sz="4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Главные отличия </a:t>
            </a:r>
            <a:br>
              <a:rPr b="1" dirty="0" lang="ru-RU" sz="4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b="1" dirty="0" lang="ru-RU" sz="4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pic>
        <p:nvPicPr>
          <p:cNvPr descr="4c697cd7f576745ebce0f14ab4f2e441.png" id="60" name="Рисунок 59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5652119" y="2757948"/>
            <a:ext cx="2846179" cy="4145847"/>
          </a:xfrm>
          <a:prstGeom prst="rect">
            <a:avLst/>
          </a:prstGeom>
        </p:spPr>
      </p:pic>
      <p:pic>
        <p:nvPicPr>
          <p:cNvPr descr="C:\Users\ymedvedeva\Desktop\Медведева\ПРЕЗЕНТАЦИИ\ЛОГОТИПЫ\SZDSH_CMYK - копия.png" id="8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84861" y="1688895"/>
            <a:ext cx="29500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latinLnBrk="0" lv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ru-RU" sz="1700">
                <a:solidFill>
                  <a:schemeClr val="bg1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  <a:t>О</a:t>
            </a:r>
            <a:r>
              <a:rPr b="1" baseline="0" cap="none" dirty="0" i="0" kumimoji="0" lang="ru-RU" normalizeH="0" strike="noStrike" sz="1700" u="none">
                <a:ln>
                  <a:noFill/>
                </a:ln>
                <a:solidFill>
                  <a:schemeClr val="bg1"/>
                </a:solidFill>
                <a:effectLst/>
                <a:latin charset="0" pitchFamily="34" typeface="Arial"/>
                <a:ea charset="0" pitchFamily="18" typeface="Times New Roman"/>
                <a:cs charset="0" pitchFamily="34" typeface="Arial"/>
              </a:rPr>
              <a:t>бновили </a:t>
            </a:r>
            <a:br>
              <a:rPr b="1" baseline="0" cap="none" dirty="0" i="0" kumimoji="0" lang="ru-RU" normalizeH="0" strike="noStrike" sz="1700" u="none">
                <a:ln>
                  <a:noFill/>
                </a:ln>
                <a:solidFill>
                  <a:schemeClr val="bg1"/>
                </a:solidFill>
                <a:effectLst/>
                <a:latin charset="0" pitchFamily="34" typeface="Arial"/>
                <a:ea charset="0" pitchFamily="18" typeface="Times New Roman"/>
                <a:cs charset="0" pitchFamily="34" typeface="Arial"/>
              </a:rPr>
            </a:br>
            <a:r>
              <a:rPr b="1" baseline="0" cap="none" dirty="0" i="0" kumimoji="0" lang="ru-RU" normalizeH="0" strike="noStrike" sz="1700" u="none">
                <a:ln>
                  <a:noFill/>
                </a:ln>
                <a:solidFill>
                  <a:schemeClr val="bg1"/>
                </a:solidFill>
                <a:effectLst/>
                <a:latin charset="0" pitchFamily="34" typeface="Arial"/>
                <a:ea charset="0" pitchFamily="18" typeface="Times New Roman"/>
                <a:cs charset="0" pitchFamily="34" typeface="Arial"/>
              </a:rPr>
              <a:t>личностные </a:t>
            </a:r>
            <a:br>
              <a:rPr b="1" baseline="0" cap="none" dirty="0" i="0" kumimoji="0" lang="ru-RU" normalizeH="0" strike="noStrike" sz="1700" u="none">
                <a:ln>
                  <a:noFill/>
                </a:ln>
                <a:solidFill>
                  <a:schemeClr val="bg1"/>
                </a:solidFill>
                <a:effectLst/>
                <a:latin charset="0" pitchFamily="34" typeface="Arial"/>
                <a:ea charset="0" pitchFamily="18" typeface="Times New Roman"/>
                <a:cs charset="0" pitchFamily="34" typeface="Arial"/>
              </a:rPr>
            </a:br>
            <a:r>
              <a:rPr b="1" baseline="0" cap="none" dirty="0" i="0" kumimoji="0" lang="ru-RU" normalizeH="0" strike="noStrike" sz="1700" u="none">
                <a:ln>
                  <a:noFill/>
                </a:ln>
                <a:solidFill>
                  <a:schemeClr val="bg1"/>
                </a:solidFill>
                <a:effectLst/>
                <a:latin charset="0" pitchFamily="34" typeface="Arial"/>
                <a:ea charset="0" pitchFamily="18" typeface="Times New Roman"/>
                <a:cs charset="0" pitchFamily="34" typeface="Arial"/>
              </a:rPr>
              <a:t>и метапредметные результаты</a:t>
            </a:r>
            <a:endParaRPr b="1" baseline="0" cap="none" dirty="0" i="0" kumimoji="0" lang="ru-RU" normalizeH="0" strike="noStrike" sz="1700" u="none">
              <a:ln>
                <a:noFill/>
              </a:ln>
              <a:solidFill>
                <a:schemeClr val="bg1"/>
              </a:solidFill>
              <a:effectLst/>
              <a:latin charset="0" pitchFamily="34" typeface="Arial"/>
              <a:cs charset="0" pitchFamily="34"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772816"/>
            <a:ext cx="464794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1700">
                <a:solidFill>
                  <a:srgbClr val="FF000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  <a:t>Минпросвещения </a:t>
            </a:r>
          </a:p>
          <a:p>
            <a:pPr algn="ctr"/>
            <a:r>
              <a:rPr b="1" dirty="0" lang="ru-RU" sz="1700">
                <a:solidFill>
                  <a:srgbClr val="FF000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  <a:t>конкретизировало:</a:t>
            </a:r>
          </a:p>
          <a:p>
            <a:pPr algn="ctr"/>
            <a:r>
              <a:rPr b="1" dirty="0" lang="ru-RU" sz="1700">
                <a:solidFill>
                  <a:srgbClr val="FF000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  <a:t>требования к предметным </a:t>
            </a:r>
            <a:br>
              <a:rPr b="1" dirty="0" lang="ru-RU" sz="1700">
                <a:solidFill>
                  <a:srgbClr val="FF000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</a:br>
            <a:r>
              <a:rPr b="1" dirty="0" lang="ru-RU" sz="1700">
                <a:solidFill>
                  <a:srgbClr val="FF000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  <a:t>результатам по годам обучения </a:t>
            </a:r>
            <a:br>
              <a:rPr b="1" dirty="0" lang="ru-RU" sz="1700">
                <a:solidFill>
                  <a:srgbClr val="FF000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</a:br>
            <a:r>
              <a:rPr b="1" dirty="0" lang="ru-RU" sz="1700">
                <a:solidFill>
                  <a:srgbClr val="FF000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  <a:t>для промежуточной аттестации </a:t>
            </a:r>
            <a:endParaRPr b="1" dirty="0" lang="ru-RU" sz="170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9372" y="4271879"/>
            <a:ext cx="4572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b="1" dirty="0" lang="ru-RU" sz="1700">
                <a:solidFill>
                  <a:srgbClr val="00B0F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  <a:t>Появились предметы, </a:t>
            </a:r>
            <a:br>
              <a:rPr b="1" dirty="0" lang="ru-RU" sz="1700">
                <a:solidFill>
                  <a:srgbClr val="00B0F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</a:br>
            <a:r>
              <a:rPr b="1" dirty="0" lang="ru-RU" sz="1700">
                <a:solidFill>
                  <a:srgbClr val="00B0F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  <a:t>на которых можно реализовать модульное обучение.</a:t>
            </a:r>
            <a:br>
              <a:rPr b="1" dirty="0" lang="ru-RU" sz="1700">
                <a:solidFill>
                  <a:srgbClr val="00B0F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</a:br>
            <a:r>
              <a:rPr b="1" dirty="0" lang="ru-RU" sz="1700">
                <a:solidFill>
                  <a:srgbClr val="00B0F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  <a:t> При этом школа сама выберет, </a:t>
            </a:r>
            <a:br>
              <a:rPr b="1" dirty="0" lang="ru-RU" sz="1700">
                <a:solidFill>
                  <a:srgbClr val="00B0F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</a:br>
            <a:r>
              <a:rPr b="1" dirty="0" lang="ru-RU" sz="1700">
                <a:solidFill>
                  <a:srgbClr val="00B0F0"/>
                </a:solidFill>
                <a:latin charset="0" pitchFamily="34" typeface="Arial"/>
                <a:ea charset="0" pitchFamily="18" typeface="Times New Roman"/>
                <a:cs charset="0" pitchFamily="34" typeface="Arial"/>
              </a:rPr>
              <a:t>когда реализовать модуль </a:t>
            </a:r>
            <a:endParaRPr b="1" dirty="0" lang="ru-RU" sz="1700">
              <a:solidFill>
                <a:srgbClr val="00B0F0"/>
              </a:solidFill>
            </a:endParaRPr>
          </a:p>
        </p:txBody>
      </p:sp>
      <p:pic>
        <p:nvPicPr>
          <p:cNvPr descr="paper_plane_PNG56.png" id="23" name="Рисунок 22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 flipH="1">
            <a:off x="7859486" y="3135768"/>
            <a:ext cx="925286" cy="754648"/>
          </a:xfrm>
          <a:prstGeom prst="rect">
            <a:avLst/>
          </a:prstGeom>
        </p:spPr>
      </p:pic>
      <p:pic>
        <p:nvPicPr>
          <p:cNvPr descr="paper_plane_PNG56.png" id="24" name="Рисунок 23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 flipH="1">
            <a:off x="8251371" y="4256997"/>
            <a:ext cx="457200" cy="372885"/>
          </a:xfrm>
          <a:prstGeom prst="rect">
            <a:avLst/>
          </a:prstGeom>
        </p:spPr>
      </p:pic>
      <p:pic>
        <p:nvPicPr>
          <p:cNvPr descr="paper_plane_PNG56.png" id="25" name="Рисунок 24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 flipH="1">
            <a:off x="914403" y="2787424"/>
            <a:ext cx="925286" cy="754648"/>
          </a:xfrm>
          <a:prstGeom prst="rect">
            <a:avLst/>
          </a:prstGeom>
        </p:spPr>
      </p:pic>
      <p:pic>
        <p:nvPicPr>
          <p:cNvPr descr="C:\Users\ymedvedeva\Desktop\Медведева\ПРЕЗЕНТАЦИИ\ЛОГОТИПЫ\Action+MCFR.png" id="9" name="Picture 3"/>
          <p:cNvPicPr>
            <a:picLocks noChangeArrowheads="1" noChangeAspect="1"/>
          </p:cNvPicPr>
          <p:nvPr/>
        </p:nvPicPr>
        <p:blipFill>
          <a:blip cstate="print" r:embed="rId8">
            <a:lum bright="-11000" contrast="82000"/>
          </a:blip>
          <a:srcRect/>
          <a:stretch>
            <a:fillRect/>
          </a:stretch>
        </p:blipFill>
        <p:spPr bwMode="auto">
          <a:xfrm>
            <a:off x="250100" y="63878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GAMES_icon-01-01.png" id="18" name="Содержимое 3"/>
          <p:cNvPicPr>
            <a:picLocks noChangeAspect="1" noGrp="1"/>
          </p:cNvPicPr>
          <p:nvPr>
            <p:ph idx="1"/>
          </p:nvPr>
        </p:nvPicPr>
        <p:blipFill>
          <a:blip cstate="print" r:embed="rId9"/>
          <a:stretch>
            <a:fillRect/>
          </a:stretch>
        </p:blipFill>
        <p:spPr>
          <a:xfrm>
            <a:off x="163285" y="685798"/>
            <a:ext cx="1034143" cy="1066801"/>
          </a:xfr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p.png" id="23" name="Рисунок 22"/>
          <p:cNvPicPr>
            <a:picLocks noChangeAspect="1"/>
          </p:cNvPicPr>
          <p:nvPr/>
        </p:nvPicPr>
        <p:blipFill>
          <a:blip cstate="print"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-44000" contrast="78000"/>
          </a:blip>
          <a:stretch>
            <a:fillRect/>
          </a:stretch>
        </p:blipFill>
        <p:spPr>
          <a:xfrm rot="3604411">
            <a:off x="374708" y="-228972"/>
            <a:ext cx="2488057" cy="3328357"/>
          </a:xfrm>
          <a:prstGeom prst="rect">
            <a:avLst/>
          </a:prstGeom>
        </p:spPr>
      </p:pic>
      <p:pic>
        <p:nvPicPr>
          <p:cNvPr descr="22Q58PICm7ry58PICSf37vcdc_PIC2018.png" id="15" name="Рисунок 14"/>
          <p:cNvPicPr>
            <a:picLocks noChangeAspect="1"/>
          </p:cNvPicPr>
          <p:nvPr/>
        </p:nvPicPr>
        <p:blipFill>
          <a:blip cstate="print" r:embed="rId3"/>
          <a:srcRect b="36837" t="34192"/>
          <a:stretch>
            <a:fillRect/>
          </a:stretch>
        </p:blipFill>
        <p:spPr>
          <a:xfrm>
            <a:off x="3044331" y="2855248"/>
            <a:ext cx="5163750" cy="2000051"/>
          </a:xfrm>
          <a:prstGeom prst="rect">
            <a:avLst/>
          </a:prstGeom>
        </p:spPr>
      </p:pic>
      <p:pic>
        <p:nvPicPr>
          <p:cNvPr descr="eedb338d7d94fcd1cbf1a125f0ecd91c.png" id="5" name="Рисунок 4"/>
          <p:cNvPicPr>
            <a:picLocks noChangeAspect="1"/>
          </p:cNvPicPr>
          <p:nvPr/>
        </p:nvPicPr>
        <p:blipFill>
          <a:blip cstate="print" r:embed="rId4"/>
          <a:srcRect r="42"/>
          <a:stretch>
            <a:fillRect/>
          </a:stretch>
        </p:blipFill>
        <p:spPr>
          <a:xfrm>
            <a:off x="517679" y="1959434"/>
            <a:ext cx="2705220" cy="4593770"/>
          </a:xfrm>
          <a:prstGeom prst="rect">
            <a:avLst/>
          </a:prstGeom>
        </p:spPr>
      </p:pic>
      <p:pic>
        <p:nvPicPr>
          <p:cNvPr descr="C:\Users\ymedvedeva\Desktop\Медведева\ПРЕЗЕНТАЦИИ\ЛОГОТИПЫ\SZDSH_CMYK - копия.png" id="6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7469219" y="6307386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ymedvedeva\Desktop\Медведева\ПРЕЗЕНТАЦИИ\ЛОГОТИПЫ\Action+MCFR.png" id="7" name="Picture 3"/>
          <p:cNvPicPr>
            <a:picLocks noChangeArrowheads="1" noChangeAspect="1"/>
          </p:cNvPicPr>
          <p:nvPr/>
        </p:nvPicPr>
        <p:blipFill>
          <a:blip cstate="print" r:embed="rId6">
            <a:lum bright="-11000" contrast="82000"/>
          </a:blip>
          <a:srcRect/>
          <a:stretch>
            <a:fillRect/>
          </a:stretch>
        </p:blipFill>
        <p:spPr bwMode="auto">
          <a:xfrm>
            <a:off x="239218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22Q58PICm7ry58PICSf37vcdc_PIC2018.png" id="9" name="Рисунок 8"/>
          <p:cNvPicPr>
            <a:picLocks noChangeAspect="1"/>
          </p:cNvPicPr>
          <p:nvPr/>
        </p:nvPicPr>
        <p:blipFill>
          <a:blip cstate="print" r:embed="rId3"/>
          <a:srcRect b="68489"/>
          <a:stretch>
            <a:fillRect/>
          </a:stretch>
        </p:blipFill>
        <p:spPr>
          <a:xfrm>
            <a:off x="2957247" y="843172"/>
            <a:ext cx="5163750" cy="2175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-27384"/>
            <a:ext cx="78843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Предметы, для которых </a:t>
            </a:r>
            <a:b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прописали требования</a:t>
            </a:r>
            <a:b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 к образовательным результатам</a:t>
            </a:r>
            <a:b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 по годам обучения </a:t>
            </a:r>
            <a:br>
              <a:rPr b="1" dirty="0" lang="ru-RU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</a:br>
            <a:endParaRPr b="1" dirty="0" lang="ru-RU">
              <a:solidFill>
                <a:srgbClr val="FF0000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22Q58PICm7ry58PICSf37vcdc_PIC2018.png" id="11" name="Рисунок 10"/>
          <p:cNvPicPr>
            <a:picLocks noChangeAspect="1"/>
          </p:cNvPicPr>
          <p:nvPr/>
        </p:nvPicPr>
        <p:blipFill>
          <a:blip cstate="print" r:embed="rId3"/>
          <a:srcRect r="49546" t="66836"/>
          <a:stretch>
            <a:fillRect/>
          </a:stretch>
        </p:blipFill>
        <p:spPr>
          <a:xfrm>
            <a:off x="3087880" y="4720954"/>
            <a:ext cx="2605342" cy="22894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92277" y="3490027"/>
            <a:ext cx="151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Русский язык</a:t>
            </a:r>
            <a:endParaRPr dirty="0"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5714987" y="3588002"/>
            <a:ext cx="2394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2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Литературное чтение</a:t>
            </a:r>
            <a:endParaRPr dirty="0" lang="ru-RU" sz="2200"/>
          </a:p>
        </p:txBody>
      </p:sp>
      <p:sp>
        <p:nvSpPr>
          <p:cNvPr id="14" name="Прямоугольник 13"/>
          <p:cNvSpPr/>
          <p:nvPr/>
        </p:nvSpPr>
        <p:spPr>
          <a:xfrm>
            <a:off x="3233050" y="5242626"/>
            <a:ext cx="2318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2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Иностранный язык</a:t>
            </a:r>
            <a:endParaRPr dirty="0" lang="ru-RU" sz="2200"/>
          </a:p>
        </p:txBody>
      </p:sp>
      <p:sp>
        <p:nvSpPr>
          <p:cNvPr id="16" name="Прямоугольник 15"/>
          <p:cNvSpPr/>
          <p:nvPr/>
        </p:nvSpPr>
        <p:spPr>
          <a:xfrm>
            <a:off x="3439878" y="1998685"/>
            <a:ext cx="1904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2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Математика</a:t>
            </a:r>
            <a:endParaRPr dirty="0" lang="ru-RU" sz="2200"/>
          </a:p>
        </p:txBody>
      </p:sp>
      <p:sp>
        <p:nvSpPr>
          <p:cNvPr id="17" name="Прямоугольник 16"/>
          <p:cNvSpPr/>
          <p:nvPr/>
        </p:nvSpPr>
        <p:spPr>
          <a:xfrm>
            <a:off x="5791191" y="1966031"/>
            <a:ext cx="2111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2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Окружающий мир</a:t>
            </a:r>
            <a:endParaRPr dirty="0" lang="ru-RU" sz="2200"/>
          </a:p>
        </p:txBody>
      </p:sp>
      <p:pic>
        <p:nvPicPr>
          <p:cNvPr descr="IM2709_08_136730847707_0.png" id="20" name="Рисунок 19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5889171" y="4664924"/>
            <a:ext cx="2710543" cy="2193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6G58PIC1Feckyv70s8f6_PIC2018.png" id="13" name="Рисунок 12"/>
          <p:cNvPicPr>
            <a:picLocks noChangeAspect="1"/>
          </p:cNvPicPr>
          <p:nvPr/>
        </p:nvPicPr>
        <p:blipFill>
          <a:blip cstate="print" r:embed="rId2"/>
          <a:srcRect b="3" r="-9"/>
          <a:stretch>
            <a:fillRect/>
          </a:stretch>
        </p:blipFill>
        <p:spPr>
          <a:xfrm>
            <a:off x="2046511" y="3010750"/>
            <a:ext cx="6161314" cy="2911078"/>
          </a:xfrm>
          <a:prstGeom prst="rect">
            <a:avLst/>
          </a:prstGeom>
        </p:spPr>
      </p:pic>
      <p:pic>
        <p:nvPicPr>
          <p:cNvPr descr="558PICe58PIC58PIC33K58PICHrdQhdU6_PIC2018.png" id="7" name="Рисунок 6"/>
          <p:cNvPicPr>
            <a:picLocks noChangeAspect="1"/>
          </p:cNvPicPr>
          <p:nvPr/>
        </p:nvPicPr>
        <p:blipFill>
          <a:blip cstate="print" r:embed="rId3"/>
          <a:srcRect b="22"/>
          <a:stretch>
            <a:fillRect/>
          </a:stretch>
        </p:blipFill>
        <p:spPr>
          <a:xfrm>
            <a:off x="1796135" y="0"/>
            <a:ext cx="6901549" cy="3352801"/>
          </a:xfrm>
          <a:prstGeom prst="rect">
            <a:avLst/>
          </a:prstGeom>
        </p:spPr>
      </p:pic>
      <p:pic>
        <p:nvPicPr>
          <p:cNvPr descr="0_17a7ae_b8900031_orig.png" id="6" name="Рисунок 5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618352" y="1869368"/>
            <a:ext cx="2549392" cy="4553203"/>
          </a:xfrm>
          <a:prstGeom prst="rect">
            <a:avLst/>
          </a:prstGeom>
        </p:spPr>
      </p:pic>
      <p:pic>
        <p:nvPicPr>
          <p:cNvPr descr="C:\Users\ymedvedeva\Desktop\Медведева\ПРЕЗЕНТАЦИИ\ЛОГОТИПЫ\SZDSH_CMYK - копия.png" id="8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ymedvedeva\Desktop\Медведева\ПРЕЗЕНТАЦИИ\ЛОГОТИПЫ\Action+MCFR.png" id="9" name="Picture 3"/>
          <p:cNvPicPr>
            <a:picLocks noChangeArrowheads="1" noChangeAspect="1"/>
          </p:cNvPicPr>
          <p:nvPr/>
        </p:nvPicPr>
        <p:blipFill>
          <a:blip cstate="print" r:embed="rId6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0_dba78_94da0ccb_orig.png" id="10" name="Рисунок 9"/>
          <p:cNvPicPr>
            <a:picLocks noChangeAspect="1"/>
          </p:cNvPicPr>
          <p:nvPr/>
        </p:nvPicPr>
        <p:blipFill>
          <a:blip cstate="print" r:embed="rId7"/>
          <a:srcRect r="-60"/>
          <a:stretch>
            <a:fillRect/>
          </a:stretch>
        </p:blipFill>
        <p:spPr>
          <a:xfrm rot="1766783">
            <a:off x="7840335" y="1715186"/>
            <a:ext cx="917989" cy="1181344"/>
          </a:xfrm>
          <a:prstGeom prst="rect">
            <a:avLst/>
          </a:prstGeom>
        </p:spPr>
      </p:pic>
      <p:pic>
        <p:nvPicPr>
          <p:cNvPr descr="14.png" id="12" name="Рисунок 11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7127152" y="4259384"/>
            <a:ext cx="1886221" cy="19345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31840" y="476672"/>
            <a:ext cx="47679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На данный момент </a:t>
            </a:r>
            <a:b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в обновленном ФГОС </a:t>
            </a: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нет </a:t>
            </a:r>
            <a: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требований  к результатам по годам обучения для трех предметов в начальной школе: </a:t>
            </a: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родной язык, литературное чтение на родном языке и ОРКСЭ</a:t>
            </a:r>
            <a:endParaRPr b="1" dirty="0" lang="ru-RU" sz="2000">
              <a:solidFill>
                <a:srgbClr val="0070C0"/>
              </a:solidFill>
              <a:latin charset="0" pitchFamily="34" typeface="Arial"/>
              <a:cs charset="0" pitchFamily="34" typeface="Arial"/>
            </a:endParaRPr>
          </a:p>
          <a:p>
            <a:endParaRPr dirty="0" lang="ru-RU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207774"/>
            <a:ext cx="555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Школьники изучают </a:t>
            </a:r>
            <a:b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эти три предмета и проходят </a:t>
            </a:r>
            <a:b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аттестацию по ним,  так как они входят</a:t>
            </a:r>
            <a:b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 в перечень обязательных предметов </a:t>
            </a:r>
            <a:br>
              <a:rPr b="1" dirty="0" lang="ru-RU" sz="2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(п. 24.3.2 обновленного </a:t>
            </a:r>
            <a:b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ФГОС начального общего </a:t>
            </a:r>
            <a:b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образования) </a:t>
            </a:r>
          </a:p>
          <a:p>
            <a:endParaRPr dirty="0" lang="ru-RU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7N58PICpVxKfbdd07Z2N_PIC2018.png" id="15" name="Рисунок 14"/>
          <p:cNvPicPr>
            <a:picLocks noChangeAspect="1"/>
          </p:cNvPicPr>
          <p:nvPr/>
        </p:nvPicPr>
        <p:blipFill>
          <a:blip cstate="print" r:embed="rId2"/>
          <a:srcRect b="-2"/>
          <a:stretch>
            <a:fillRect/>
          </a:stretch>
        </p:blipFill>
        <p:spPr>
          <a:xfrm>
            <a:off x="140681" y="729346"/>
            <a:ext cx="8491691" cy="610688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1480" y="1077691"/>
          <a:ext cx="6574973" cy="5285850"/>
        </p:xfrm>
        <a:graphic>
          <a:graphicData uri="http://schemas.openxmlformats.org/drawingml/2006/table">
            <a:tbl>
              <a:tblPr bandRow="1" firstRow="1">
                <a:tableStyleId>{0505E3EF-67EA-436B-97B2-0124C06EBD24}</a:tableStyleId>
              </a:tblPr>
              <a:tblGrid>
                <a:gridCol w="278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30">
                <a:tc>
                  <a:txBody>
                    <a:bodyPr/>
                    <a:lstStyle/>
                    <a:p>
                      <a:pPr algn="ctr"/>
                      <a:r>
                        <a:rPr b="1" dirty="0" lang="ru-RU" sz="1800"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cs charset="0" pitchFamily="34" typeface="Arial"/>
                        </a:rPr>
                        <a:t>Предметная</a:t>
                      </a:r>
                      <a:r>
                        <a:rPr b="1" baseline="0" dirty="0" lang="ru-RU" sz="1800"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cs charset="0" pitchFamily="34" typeface="Arial"/>
                        </a:rPr>
                        <a:t> область</a:t>
                      </a:r>
                      <a:endParaRPr b="1" dirty="0" lang="ru-RU" sz="1800">
                        <a:solidFill>
                          <a:schemeClr val="bg1"/>
                        </a:solidFill>
                        <a:effectLst/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z="1800">
                          <a:solidFill>
                            <a:schemeClr val="bg1"/>
                          </a:solidFill>
                          <a:effectLst/>
                          <a:latin charset="0" pitchFamily="34" typeface="Arial"/>
                          <a:cs charset="0" pitchFamily="34" typeface="Arial"/>
                        </a:rPr>
                        <a:t>Предмет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0">
                <a:tc>
                  <a:txBody>
                    <a:bodyPr/>
                    <a:lstStyle/>
                    <a:p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Русский язык</a:t>
                      </a:r>
                      <a:b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</a:br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 и литературное чтение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Русский язык </a:t>
                      </a:r>
                    </a:p>
                    <a:p>
                      <a:pPr algn="l" defTabSz="6858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Литературное чтение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Родной язык </a:t>
                      </a:r>
                      <a:b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</a:br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 литературное чтение </a:t>
                      </a:r>
                      <a:b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</a:br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на родном</a:t>
                      </a:r>
                      <a:r>
                        <a:rPr b="1"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 языке</a:t>
                      </a:r>
                      <a:endParaRPr b="1" dirty="0" lang="ru-RU" sz="1400">
                        <a:solidFill>
                          <a:srgbClr val="0070C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Родной язык</a:t>
                      </a:r>
                    </a:p>
                    <a:p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Литературное чтение на родном языке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Математика и информатика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Математика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Обществознание</a:t>
                      </a:r>
                      <a:r>
                        <a:rPr b="1"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 </a:t>
                      </a:r>
                      <a:br>
                        <a:rPr b="1"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</a:br>
                      <a:r>
                        <a:rPr b="1"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 естествознание</a:t>
                      </a:r>
                      <a:endParaRPr b="1" dirty="0" lang="ru-RU" sz="1400">
                        <a:solidFill>
                          <a:srgbClr val="0070C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Окружающий мир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Основы религиозных культур и светской этики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Основы православной культуры,</a:t>
                      </a:r>
                    </a:p>
                    <a:p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или Основы иудейско</a:t>
                      </a:r>
                      <a:r>
                        <a:rPr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й культуры,</a:t>
                      </a:r>
                      <a:br>
                        <a:rPr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</a:br>
                      <a:r>
                        <a:rPr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или Основы буддийской культуры,</a:t>
                      </a:r>
                      <a:br>
                        <a:rPr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</a:br>
                      <a:r>
                        <a:rPr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или Основы исламской культуры,</a:t>
                      </a:r>
                      <a:br>
                        <a:rPr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</a:br>
                      <a:r>
                        <a:rPr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или Основы мировых религиозных культур,</a:t>
                      </a:r>
                      <a:br>
                        <a:rPr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</a:br>
                      <a:r>
                        <a:rPr baseline="0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или Основы светской этики</a:t>
                      </a:r>
                      <a:endParaRPr dirty="0" lang="ru-RU" sz="1400">
                        <a:solidFill>
                          <a:srgbClr val="0070C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069">
                <a:tc>
                  <a:txBody>
                    <a:bodyPr/>
                    <a:lstStyle/>
                    <a:p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Искусство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Изобразительное искусство</a:t>
                      </a:r>
                      <a:b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</a:br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Музыка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Технология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Технология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b="1"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ru-RU" sz="1400">
                          <a:solidFill>
                            <a:srgbClr val="0070C0"/>
                          </a:solidFill>
                          <a:latin charset="0" pitchFamily="34" typeface="Arial"/>
                          <a:cs charset="0" pitchFamily="34" typeface="Arial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228" y="-10885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rPr>
              <a:t>Обязательные предметные области </a:t>
            </a:r>
            <a:br>
              <a:rPr b="1" dirty="0" lang="ru-RU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rPr>
            </a:br>
            <a:r>
              <a:rPr b="1" dirty="0" lang="ru-RU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rPr>
              <a:t>и учебные предметы</a:t>
            </a:r>
          </a:p>
        </p:txBody>
      </p:sp>
      <p:pic>
        <p:nvPicPr>
          <p:cNvPr descr="C:\Users\ymedvedeva\Desktop\Медведева\ПРЕЗЕНТАЦИИ\ЛОГОТИПЫ\Action+MCFR.png" id="10" name="Picture 3"/>
          <p:cNvPicPr>
            <a:picLocks noChangeArrowheads="1" noChangeAspect="1"/>
          </p:cNvPicPr>
          <p:nvPr/>
        </p:nvPicPr>
        <p:blipFill>
          <a:blip cstate="print" r:embed="rId3">
            <a:lum bright="-11000" contrast="82000"/>
          </a:blip>
          <a:srcRect/>
          <a:stretch>
            <a:fillRect/>
          </a:stretch>
        </p:blipFill>
        <p:spPr bwMode="auto">
          <a:xfrm>
            <a:off x="163016" y="6605573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ymedvedeva\Desktop\Медведева\ПРЕЗЕНТАЦИИ\ЛОГОТИПЫ\SZDSH_CMYK - копия.png" id="9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8062521" y="6181005"/>
            <a:ext cx="994391" cy="27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lipart-computer-computer-class-12.gif" id="13" name="Рисунок 12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6640283" y="2373086"/>
            <a:ext cx="2416629" cy="2100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8c5b3b13ec61509abf9754df29f7f2b.png" id="6" name="Содержимое 5"/>
          <p:cNvPicPr>
            <a:picLocks noChangeAspect="1" noGrp="1"/>
          </p:cNvPicPr>
          <p:nvPr>
            <p:ph idx="1"/>
          </p:nvPr>
        </p:nvPicPr>
        <p:blipFill>
          <a:blip cstate="print" r:embed="rId2"/>
          <a:srcRect r="-1"/>
          <a:stretch>
            <a:fillRect/>
          </a:stretch>
        </p:blipFill>
        <p:spPr>
          <a:xfrm>
            <a:off x="5468139" y="1660735"/>
            <a:ext cx="4010398" cy="4859791"/>
          </a:xfrm>
        </p:spPr>
      </p:pic>
      <p:pic>
        <p:nvPicPr>
          <p:cNvPr descr="33658PICU6rpKd7E58PIC3469_PIC2018.png" id="9" name="Рисунок 8"/>
          <p:cNvPicPr>
            <a:picLocks noChangeAspect="1"/>
          </p:cNvPicPr>
          <p:nvPr/>
        </p:nvPicPr>
        <p:blipFill>
          <a:blip cstate="print" r:embed="rId3"/>
          <a:srcRect b="-9"/>
          <a:stretch>
            <a:fillRect/>
          </a:stretch>
        </p:blipFill>
        <p:spPr>
          <a:xfrm>
            <a:off x="1315844" y="1688549"/>
            <a:ext cx="6200077" cy="4721279"/>
          </a:xfrm>
          <a:prstGeom prst="rect">
            <a:avLst/>
          </a:prstGeom>
        </p:spPr>
      </p:pic>
      <p:pic>
        <p:nvPicPr>
          <p:cNvPr descr="C:\Users\ymedvedeva\Desktop\Медведева\ПРЕЗЕНТАЦИИ\ЛОГОТИПЫ\SZDSH_CMYK - копия.png" id="4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ymedvedeva\Desktop\Медведева\ПРЕЗЕНТАЦИИ\ЛОГОТИПЫ\Action+MCFR.png" id="5" name="Picture 3"/>
          <p:cNvPicPr>
            <a:picLocks noChangeArrowheads="1" noChangeAspect="1"/>
          </p:cNvPicPr>
          <p:nvPr/>
        </p:nvPicPr>
        <p:blipFill>
          <a:blip cstate="print" r:embed="rId5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vertical-banner-png.png" id="11" name="Рисунок 10"/>
          <p:cNvPicPr>
            <a:picLocks noChangeAspect="1"/>
          </p:cNvPicPr>
          <p:nvPr/>
        </p:nvPicPr>
        <p:blipFill>
          <a:blip cstate="print" r:embed="rId6"/>
          <a:srcRect b="-6"/>
          <a:stretch>
            <a:fillRect/>
          </a:stretch>
        </p:blipFill>
        <p:spPr>
          <a:xfrm rot="16200000">
            <a:off x="3412556" y="-3336354"/>
            <a:ext cx="1873404" cy="8698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13138" y="267666"/>
            <a:ext cx="611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A4EDFE"/>
                </a:solidFill>
                <a:latin charset="0" pitchFamily="34" typeface="Arial"/>
                <a:cs charset="0" pitchFamily="34" typeface="Arial"/>
              </a:rPr>
              <a:t>Требования к результатам </a:t>
            </a:r>
            <a:br>
              <a:rPr b="1" dirty="0" lang="ru-RU" sz="2400">
                <a:solidFill>
                  <a:srgbClr val="A4EDFE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400">
                <a:solidFill>
                  <a:srgbClr val="A4EDFE"/>
                </a:solidFill>
                <a:latin charset="0" pitchFamily="34" typeface="Arial"/>
                <a:cs charset="0" pitchFamily="34" typeface="Arial"/>
              </a:rPr>
              <a:t>4 предметов разбили не по годам, </a:t>
            </a:r>
            <a:br>
              <a:rPr b="1" dirty="0" lang="ru-RU" sz="2400">
                <a:solidFill>
                  <a:srgbClr val="A4EDFE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400">
                <a:solidFill>
                  <a:srgbClr val="A4EDFE"/>
                </a:solidFill>
                <a:latin charset="0" pitchFamily="34" typeface="Arial"/>
                <a:cs charset="0" pitchFamily="34" typeface="Arial"/>
              </a:rPr>
              <a:t>а разделили на тематические модули</a:t>
            </a:r>
            <a:endParaRPr dirty="0" lang="ru-RU" sz="2400">
              <a:solidFill>
                <a:srgbClr val="A4EDF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94" y="2285330"/>
            <a:ext cx="2508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Изобразительное </a:t>
            </a:r>
            <a:b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искусство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4442" y="4716966"/>
            <a:ext cx="1777218" cy="46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Музыка</a:t>
            </a:r>
            <a:endParaRPr dirty="0"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4953899" y="4705144"/>
            <a:ext cx="193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Технология</a:t>
            </a:r>
            <a:endParaRPr dirty="0"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4928838" y="2271710"/>
            <a:ext cx="2018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Физическая </a:t>
            </a:r>
            <a:b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4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культура</a:t>
            </a:r>
          </a:p>
        </p:txBody>
      </p:sp>
      <p:pic>
        <p:nvPicPr>
          <p:cNvPr descr="pushpin-png-pushpin-png-photos-1000.png" id="16" name="Рисунок 15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827315" y="1338943"/>
            <a:ext cx="1382485" cy="1382485"/>
          </a:xfrm>
          <a:prstGeom prst="rect">
            <a:avLst/>
          </a:prstGeom>
        </p:spPr>
      </p:pic>
      <p:pic>
        <p:nvPicPr>
          <p:cNvPr descr="pushpin-png-pushpin-png-photos-1000.png" id="17" name="Рисунок 16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990600" y="3396343"/>
            <a:ext cx="1382485" cy="1382485"/>
          </a:xfrm>
          <a:prstGeom prst="rect">
            <a:avLst/>
          </a:prstGeom>
        </p:spPr>
      </p:pic>
      <p:pic>
        <p:nvPicPr>
          <p:cNvPr descr="pushpin-png-pushpin-png-photos-1000.png" id="18" name="Рисунок 17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4016829" y="3439887"/>
            <a:ext cx="1382485" cy="1382485"/>
          </a:xfrm>
          <a:prstGeom prst="rect">
            <a:avLst/>
          </a:prstGeom>
        </p:spPr>
      </p:pic>
      <p:pic>
        <p:nvPicPr>
          <p:cNvPr descr="pushpin-png-pushpin-png-photos-1000.png" id="19" name="Рисунок 18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3995058" y="1349829"/>
            <a:ext cx="1382485" cy="1382485"/>
          </a:xfrm>
          <a:prstGeom prst="rect">
            <a:avLst/>
          </a:prstGeom>
        </p:spPr>
      </p:pic>
      <p:pic>
        <p:nvPicPr>
          <p:cNvPr descr="9e0fcb8a5bb6cce0f01f796b9e715b0f.png" id="21" name="Рисунок 20"/>
          <p:cNvPicPr>
            <a:picLocks noChangeAspect="1"/>
          </p:cNvPicPr>
          <p:nvPr/>
        </p:nvPicPr>
        <p:blipFill>
          <a:blip cstate="print" r:embed="rId8"/>
          <a:srcRect b="23193" l="67013" r="9199"/>
          <a:stretch>
            <a:fillRect/>
          </a:stretch>
        </p:blipFill>
        <p:spPr>
          <a:xfrm rot="16200000">
            <a:off x="3112787" y="4040384"/>
            <a:ext cx="1578233" cy="4056997"/>
          </a:xfrm>
          <a:prstGeom prst="rect">
            <a:avLst/>
          </a:prstGeom>
        </p:spPr>
      </p:pic>
      <p:pic>
        <p:nvPicPr>
          <p:cNvPr descr="9e0fcb8a5bb6cce0f01f796b9e715b0f.png" id="22" name="Рисунок 21"/>
          <p:cNvPicPr>
            <a:picLocks noChangeAspect="1"/>
          </p:cNvPicPr>
          <p:nvPr/>
        </p:nvPicPr>
        <p:blipFill>
          <a:blip cstate="print" r:embed="rId8"/>
          <a:srcRect b="23193" l="67013" r="9199" t="22632"/>
          <a:stretch>
            <a:fillRect/>
          </a:stretch>
        </p:blipFill>
        <p:spPr>
          <a:xfrm>
            <a:off x="0" y="3"/>
            <a:ext cx="1138216" cy="1616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9"/>
          <a:stretch>
            <a:fillRect/>
          </a:stretch>
        </p:blipFill>
        <p:spPr>
          <a:xfrm>
            <a:off x="0" y="-1"/>
            <a:ext cx="9144000" cy="3679371"/>
          </a:xfrm>
          <a:prstGeom prst="rect">
            <a:avLst/>
          </a:prstGeom>
        </p:spPr>
      </p:pic>
      <p:pic>
        <p:nvPicPr>
          <p:cNvPr descr="cartoon-flat-women-with-pointer-in-the-classroom-vector-18575260.jpg" id="6" name="Рисунок 5"/>
          <p:cNvPicPr>
            <a:picLocks noChangeAspect="1"/>
          </p:cNvPicPr>
          <p:nvPr/>
        </p:nvPicPr>
        <p:blipFill>
          <a:blip cstate="print" r:embed="rId3">
            <a:lum bright="-1000"/>
          </a:blip>
          <a:srcRect b="-43" r="-53"/>
          <a:stretch>
            <a:fillRect/>
          </a:stretch>
        </p:blipFill>
        <p:spPr>
          <a:xfrm>
            <a:off x="598714" y="206829"/>
            <a:ext cx="6858000" cy="6651171"/>
          </a:xfrm>
          <a:prstGeom prst="rect">
            <a:avLst/>
          </a:prstGeom>
        </p:spPr>
      </p:pic>
      <p:pic>
        <p:nvPicPr>
          <p:cNvPr descr="9e0fcb8a5bb6cce0f01f796b9e715b0f.png" id="10" name="Содержимое 6"/>
          <p:cNvPicPr>
            <a:picLocks noChangeAspect="1" noGrp="1"/>
          </p:cNvPicPr>
          <p:nvPr>
            <p:ph idx="1"/>
          </p:nvPr>
        </p:nvPicPr>
        <p:blipFill>
          <a:blip cstate="print" r:embed="rId4"/>
          <a:srcRect b="13564" l="16428" r="47181"/>
          <a:stretch>
            <a:fillRect/>
          </a:stretch>
        </p:blipFill>
        <p:spPr>
          <a:xfrm>
            <a:off x="7659112" y="-293118"/>
            <a:ext cx="1484888" cy="3526972"/>
          </a:xfrm>
        </p:spPr>
      </p:pic>
      <p:pic>
        <p:nvPicPr>
          <p:cNvPr descr="9e0fcb8a5bb6cce0f01f796b9e715b0f.png" id="12" name="Рисунок 11"/>
          <p:cNvPicPr>
            <a:picLocks noChangeAspect="1"/>
          </p:cNvPicPr>
          <p:nvPr/>
        </p:nvPicPr>
        <p:blipFill>
          <a:blip cstate="print" r:embed="rId4"/>
          <a:srcRect b="23193" l="67013" r="9199"/>
          <a:stretch>
            <a:fillRect/>
          </a:stretch>
        </p:blipFill>
        <p:spPr>
          <a:xfrm>
            <a:off x="0" y="1768789"/>
            <a:ext cx="1416204" cy="48186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26774" y="378920"/>
            <a:ext cx="5462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200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  <a:t>В обновленном ФГОС усилили результаты, которые развивают </a:t>
            </a:r>
            <a:br>
              <a:rPr b="1" dirty="0" lang="ru-RU" sz="2200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z="2200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  <a:t>систему ценностей.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50574" y="1446350"/>
            <a:ext cx="4520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  <a:t>Социальные ценности прописаны </a:t>
            </a:r>
            <a:b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  <a:t>как основа </a:t>
            </a:r>
            <a:b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  <a:t>межличностного </a:t>
            </a:r>
            <a:b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  <a:t>общения, научных знаний, </a:t>
            </a:r>
            <a:b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  <a:t>безопасного поведения </a:t>
            </a:r>
            <a:b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>
                <a:solidFill>
                  <a:srgbClr val="E2F5FE"/>
                </a:solidFill>
                <a:latin charset="0" pitchFamily="34" typeface="Arial"/>
                <a:cs charset="0" pitchFamily="34" typeface="Arial"/>
              </a:rPr>
              <a:t>и отношения к труду</a:t>
            </a:r>
          </a:p>
        </p:txBody>
      </p:sp>
      <p:pic>
        <p:nvPicPr>
          <p:cNvPr descr="C:\Users\ymedvedeva\Desktop\Медведева\ПРЕЗЕНТАЦИИ\ЛОГОТИПЫ\SZDSH_CMYK - копия.png" id="5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7549375" y="5883374"/>
            <a:ext cx="1406911" cy="38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ymedvedeva\Desktop\Медведева\ПРЕЗЕНТАЦИИ\ЛОГОТИПЫ\Action+MCFR.png" id="9" name="Picture 3"/>
          <p:cNvPicPr>
            <a:picLocks noChangeArrowheads="1" noChangeAspect="1"/>
          </p:cNvPicPr>
          <p:nvPr/>
        </p:nvPicPr>
        <p:blipFill>
          <a:blip cstate="print" r:embed="rId6">
            <a:lum bright="-11000" contrast="82000"/>
          </a:blip>
          <a:srcRect/>
          <a:stretch>
            <a:fillRect/>
          </a:stretch>
        </p:blipFill>
        <p:spPr bwMode="auto">
          <a:xfrm>
            <a:off x="7382513" y="6593362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abstract-building-1024x1024.png" id="17" name="Рисунок 16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2309100" y="3802566"/>
            <a:ext cx="2464418" cy="2308302"/>
          </a:xfrm>
          <a:prstGeom prst="rect">
            <a:avLst/>
          </a:prstGeom>
        </p:spPr>
      </p:pic>
      <p:pic>
        <p:nvPicPr>
          <p:cNvPr descr="abstract-building-1024x1024.png" id="18" name="Рисунок 17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4880523" y="3988415"/>
            <a:ext cx="2464418" cy="2308302"/>
          </a:xfrm>
          <a:prstGeom prst="rect">
            <a:avLst/>
          </a:prstGeom>
        </p:spPr>
      </p:pic>
      <p:pic>
        <p:nvPicPr>
          <p:cNvPr descr="875445f83670e0750c6f2049b85efae1.png" id="11" name="Рисунок 10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5628690" y="3029009"/>
            <a:ext cx="1845011" cy="3505179"/>
          </a:xfrm>
          <a:prstGeom prst="rect">
            <a:avLst/>
          </a:prstGeom>
        </p:spPr>
      </p:pic>
      <p:pic>
        <p:nvPicPr>
          <p:cNvPr descr="abstract-building-1024x1024.png" id="19" name="Рисунок 18"/>
          <p:cNvPicPr>
            <a:picLocks noChangeAspect="1"/>
          </p:cNvPicPr>
          <p:nvPr/>
        </p:nvPicPr>
        <p:blipFill>
          <a:blip cstate="print" r:embed="rId9"/>
          <a:srcRect r="120"/>
          <a:stretch>
            <a:fillRect/>
          </a:stretch>
        </p:blipFill>
        <p:spPr>
          <a:xfrm>
            <a:off x="7411849" y="3799113"/>
            <a:ext cx="1564886" cy="2085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d-background-png-2.png" id="5" name="Рисунок 4"/>
          <p:cNvPicPr>
            <a:picLocks noChangeAspect="1"/>
          </p:cNvPicPr>
          <p:nvPr/>
        </p:nvPicPr>
        <p:blipFill>
          <a:blip cstate="print" r:embed="rId2">
            <a:lum bright="-8000"/>
          </a:blip>
          <a:stretch>
            <a:fillRect/>
          </a:stretch>
        </p:blipFill>
        <p:spPr>
          <a:xfrm rot="10800000">
            <a:off x="0" y="3723611"/>
            <a:ext cx="9144000" cy="3134389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055" y="138349"/>
          <a:ext cx="8697685" cy="559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6" r:dm="rId3" r:lo="rId4" r:qs="rId5"/>
          </a:graphicData>
        </a:graphic>
      </p:graphicFrame>
      <p:pic>
        <p:nvPicPr>
          <p:cNvPr descr="C:\Users\ymedvedeva\Desktop\Медведева\ПРЕЗЕНТАЦИИ\ЛОГОТИПЫ\SZDSH_CMYK - копия.png" id="6" name="Picture 2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130630" y="555171"/>
            <a:ext cx="1360714" cy="3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ymedvedeva\Desktop\Медведева\ПРЕЗЕНТАЦИИ\ЛОГОТИПЫ\Action+MCFR.png" id="7" name="Picture 3"/>
          <p:cNvPicPr>
            <a:picLocks noChangeArrowheads="1" noChangeAspect="1"/>
          </p:cNvPicPr>
          <p:nvPr/>
        </p:nvPicPr>
        <p:blipFill>
          <a:blip cstate="print" r:embed="rId9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25686943.png" id="8" name="Рисунок 7"/>
          <p:cNvPicPr>
            <a:picLocks noChangeAspect="1"/>
          </p:cNvPicPr>
          <p:nvPr/>
        </p:nvPicPr>
        <p:blipFill>
          <a:blip cstate="print" r:embed="rId10">
            <a:lum bright="7000"/>
          </a:blip>
          <a:stretch>
            <a:fillRect/>
          </a:stretch>
        </p:blipFill>
        <p:spPr>
          <a:xfrm>
            <a:off x="968826" y="4525387"/>
            <a:ext cx="4125688" cy="1995158"/>
          </a:xfrm>
          <a:prstGeom prst="rect">
            <a:avLst/>
          </a:prstGeom>
        </p:spPr>
      </p:pic>
      <p:pic>
        <p:nvPicPr>
          <p:cNvPr descr="c6d90c7a0e90fa515e38782280d91fdb.png" id="11" name="Рисунок 10"/>
          <p:cNvPicPr>
            <a:picLocks noChangeAspect="1"/>
          </p:cNvPicPr>
          <p:nvPr/>
        </p:nvPicPr>
        <p:blipFill>
          <a:blip cstate="print" r:embed="rId11"/>
          <a:srcRect b="-22"/>
          <a:stretch>
            <a:fillRect/>
          </a:stretch>
        </p:blipFill>
        <p:spPr>
          <a:xfrm>
            <a:off x="7688525" y="-76198"/>
            <a:ext cx="1455475" cy="1404257"/>
          </a:xfrm>
          <a:prstGeom prst="rect">
            <a:avLst/>
          </a:prstGeom>
        </p:spPr>
      </p:pic>
      <p:pic>
        <p:nvPicPr>
          <p:cNvPr descr="9e0fcb8a5bb6cce0f01f796b9e715b0f.png" id="12" name="Рисунок 11"/>
          <p:cNvPicPr>
            <a:picLocks noChangeAspect="1"/>
          </p:cNvPicPr>
          <p:nvPr/>
        </p:nvPicPr>
        <p:blipFill>
          <a:blip cstate="print" r:embed="rId12"/>
          <a:srcRect b="23193" l="67013" r="16709" t="24969"/>
          <a:stretch>
            <a:fillRect/>
          </a:stretch>
        </p:blipFill>
        <p:spPr>
          <a:xfrm rot="16200000">
            <a:off x="7048123" y="4762123"/>
            <a:ext cx="1185666" cy="3006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5f58PICQ9gGd7qbI9tzc_PIC2018.png" id="6" name="Рисунок 5"/>
          <p:cNvPicPr>
            <a:picLocks noChangeAspect="1"/>
          </p:cNvPicPr>
          <p:nvPr/>
        </p:nvPicPr>
        <p:blipFill>
          <a:blip cstate="print" r:embed="rId2"/>
          <a:srcRect b="30"/>
          <a:stretch>
            <a:fillRect/>
          </a:stretch>
        </p:blipFill>
        <p:spPr>
          <a:xfrm>
            <a:off x="0" y="2"/>
            <a:ext cx="8999034" cy="6701884"/>
          </a:xfrm>
          <a:prstGeom prst="rect">
            <a:avLst/>
          </a:prstGeom>
        </p:spPr>
      </p:pic>
      <p:pic>
        <p:nvPicPr>
          <p:cNvPr descr="10758PIChFeem4QDxQ533_PIC2018.png" id="8" name="Рисунок 7"/>
          <p:cNvPicPr>
            <a:picLocks noChangeAspect="1"/>
          </p:cNvPicPr>
          <p:nvPr/>
        </p:nvPicPr>
        <p:blipFill>
          <a:blip cstate="print" r:embed="rId3"/>
          <a:srcRect r="48"/>
          <a:stretch>
            <a:fillRect/>
          </a:stretch>
        </p:blipFill>
        <p:spPr>
          <a:xfrm>
            <a:off x="6105831" y="3393774"/>
            <a:ext cx="2857231" cy="34642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44624"/>
            <a:ext cx="5864696" cy="1569660"/>
          </a:xfrm>
          <a:prstGeom prst="rect">
            <a:avLst/>
          </a:prstGeom>
          <a:solidFill>
            <a:srgbClr val="FAFAFA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b="1" dirty="0" lang="ru-RU" sz="48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rPr>
              <a:t>Новый перечень УУД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3573016"/>
            <a:ext cx="656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charset="2" pitchFamily="2" typeface="Wingdings"/>
              <a:buChar char="ü"/>
            </a:pP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 Умения работать с информацией;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2204864"/>
            <a:ext cx="2709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charset="2" pitchFamily="2" typeface="Wingdings"/>
              <a:buChar char="ü"/>
            </a:pP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 Познавательные;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636912"/>
            <a:ext cx="229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charset="2" pitchFamily="2" typeface="Wingdings"/>
              <a:buChar char="ü"/>
            </a:pP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Регулятивные;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3068960"/>
            <a:ext cx="291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charset="2" pitchFamily="2" typeface="Wingdings"/>
              <a:buChar char="ü"/>
            </a:pP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 Коммуникативные;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077072"/>
            <a:ext cx="7025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charset="2" pitchFamily="2" typeface="Wingdings"/>
              <a:buChar char="ü"/>
            </a:pPr>
            <a:r>
              <a:rPr b="1" dirty="0" lang="ru-RU" sz="200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 Умения участвовать в совместной деятельности</a:t>
            </a:r>
          </a:p>
        </p:txBody>
      </p:sp>
      <p:pic>
        <p:nvPicPr>
          <p:cNvPr descr="seal_circle_red2.png" id="17" name="Рисунок 16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254885" y="4630994"/>
            <a:ext cx="1827156" cy="18271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504" y="4941168"/>
            <a:ext cx="2097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>
                <a:solidFill>
                  <a:srgbClr val="84EEFC"/>
                </a:solidFill>
                <a:latin charset="0" pitchFamily="34" typeface="Arial"/>
                <a:cs charset="0" pitchFamily="34" typeface="Arial"/>
              </a:rPr>
              <a:t>П. 35 обновленного ФГОС НОО</a:t>
            </a:r>
          </a:p>
        </p:txBody>
      </p:sp>
      <p:pic>
        <p:nvPicPr>
          <p:cNvPr descr="C:\Users\ymedvedeva\Desktop\Медведева\ПРЕЗЕНТАЦИИ\ЛОГОТИПЫ\SZDSH_CMYK - копия.png" id="9" name="Picture 2"/>
          <p:cNvPicPr>
            <a:picLocks noChangeArrowheads="1" noChangeAspect="1"/>
          </p:cNvPicPr>
          <p:nvPr/>
        </p:nvPicPr>
        <p:blipFill>
          <a:blip cstate="print" r:embed="rId5">
            <a:lum bright="6000" contrast="9000"/>
          </a:blip>
          <a:srcRect/>
          <a:stretch>
            <a:fillRect/>
          </a:stretch>
        </p:blipFill>
        <p:spPr bwMode="auto">
          <a:xfrm>
            <a:off x="7439217" y="642038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ymedvedeva\Desktop\Медведева\ПРЕЗЕНТАЦИИ\ЛОГОТИПЫ\Action+MCFR.png" id="10" name="Picture 3"/>
          <p:cNvPicPr>
            <a:picLocks noChangeArrowheads="1" noChangeAspect="1"/>
          </p:cNvPicPr>
          <p:nvPr/>
        </p:nvPicPr>
        <p:blipFill>
          <a:blip cstate="print" r:embed="rId6">
            <a:lum bright="-11000" contrast="82000"/>
          </a:blip>
          <a:srcRect/>
          <a:stretch>
            <a:fillRect/>
          </a:stretch>
        </p:blipFill>
        <p:spPr bwMode="auto">
          <a:xfrm>
            <a:off x="2984275" y="6350686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435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Что изменили  в обновленном  ФГОС начального общего образования</vt:lpstr>
      <vt:lpstr> Главные отличия  обновленного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108</cp:revision>
  <dcterms:created xsi:type="dcterms:W3CDTF">2014-11-21T11:00:06Z</dcterms:created>
  <dcterms:modified xsi:type="dcterms:W3CDTF">2022-06-05T16:19:05Z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2013651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